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0" r:id="rId3"/>
    <p:sldId id="316" r:id="rId4"/>
    <p:sldId id="353" r:id="rId5"/>
    <p:sldId id="257" r:id="rId6"/>
    <p:sldId id="306" r:id="rId7"/>
    <p:sldId id="307" r:id="rId8"/>
    <p:sldId id="354" r:id="rId9"/>
    <p:sldId id="308" r:id="rId10"/>
    <p:sldId id="309" r:id="rId11"/>
    <p:sldId id="315" r:id="rId12"/>
    <p:sldId id="300" r:id="rId13"/>
    <p:sldId id="312" r:id="rId14"/>
    <p:sldId id="288" r:id="rId15"/>
    <p:sldId id="318" r:id="rId16"/>
    <p:sldId id="355" r:id="rId17"/>
    <p:sldId id="320" r:id="rId18"/>
    <p:sldId id="321" r:id="rId19"/>
    <p:sldId id="322" r:id="rId20"/>
    <p:sldId id="323" r:id="rId21"/>
    <p:sldId id="324" r:id="rId22"/>
    <p:sldId id="325" r:id="rId23"/>
    <p:sldId id="276" r:id="rId24"/>
    <p:sldId id="331" r:id="rId25"/>
    <p:sldId id="332" r:id="rId26"/>
    <p:sldId id="333" r:id="rId27"/>
    <p:sldId id="356" r:id="rId28"/>
    <p:sldId id="351" r:id="rId29"/>
    <p:sldId id="330" r:id="rId30"/>
    <p:sldId id="335" r:id="rId31"/>
    <p:sldId id="336" r:id="rId32"/>
    <p:sldId id="337" r:id="rId33"/>
    <p:sldId id="291" r:id="rId34"/>
    <p:sldId id="326" r:id="rId35"/>
    <p:sldId id="340" r:id="rId36"/>
    <p:sldId id="341" r:id="rId37"/>
    <p:sldId id="352" r:id="rId38"/>
    <p:sldId id="345" r:id="rId39"/>
    <p:sldId id="343" r:id="rId40"/>
    <p:sldId id="344" r:id="rId41"/>
    <p:sldId id="346" r:id="rId42"/>
    <p:sldId id="293"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BFBF"/>
    <a:srgbClr val="FFFF00"/>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EEA511-55A2-4869-9999-FDD235661F77}" v="10" dt="2024-09-05T20:43:34.8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159" d="100"/>
          <a:sy n="159" d="100"/>
        </p:scale>
        <p:origin x="306" y="13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Watson" userId="ad8982a1e9b2e3bf" providerId="LiveId" clId="{E97623B5-25F3-4BF8-8671-E808EB9BBA4D}"/>
    <pc:docChg chg="undo redo custSel addSld delSld modSld sldOrd">
      <pc:chgData name="David Watson" userId="ad8982a1e9b2e3bf" providerId="LiveId" clId="{E97623B5-25F3-4BF8-8671-E808EB9BBA4D}" dt="2022-12-09T21:01:03.866" v="1927"/>
      <pc:docMkLst>
        <pc:docMk/>
      </pc:docMkLst>
      <pc:sldChg chg="modSp mod">
        <pc:chgData name="David Watson" userId="ad8982a1e9b2e3bf" providerId="LiveId" clId="{E97623B5-25F3-4BF8-8671-E808EB9BBA4D}" dt="2022-12-07T15:45:20.980" v="1" actId="6549"/>
        <pc:sldMkLst>
          <pc:docMk/>
          <pc:sldMk cId="292943706" sldId="256"/>
        </pc:sldMkLst>
        <pc:spChg chg="mod">
          <ac:chgData name="David Watson" userId="ad8982a1e9b2e3bf" providerId="LiveId" clId="{E97623B5-25F3-4BF8-8671-E808EB9BBA4D}" dt="2022-12-07T15:45:20.980" v="1" actId="6549"/>
          <ac:spMkLst>
            <pc:docMk/>
            <pc:sldMk cId="292943706" sldId="256"/>
            <ac:spMk id="4" creationId="{ECF5A93A-37F7-4982-9991-7E74952B6951}"/>
          </ac:spMkLst>
        </pc:spChg>
      </pc:sldChg>
      <pc:sldChg chg="modSp mod ord">
        <pc:chgData name="David Watson" userId="ad8982a1e9b2e3bf" providerId="LiveId" clId="{E97623B5-25F3-4BF8-8671-E808EB9BBA4D}" dt="2022-12-07T20:52:34.974" v="52" actId="14838"/>
        <pc:sldMkLst>
          <pc:docMk/>
          <pc:sldMk cId="2310765920" sldId="257"/>
        </pc:sldMkLst>
        <pc:spChg chg="mod">
          <ac:chgData name="David Watson" userId="ad8982a1e9b2e3bf" providerId="LiveId" clId="{E97623B5-25F3-4BF8-8671-E808EB9BBA4D}" dt="2022-12-07T20:52:34.974" v="52" actId="14838"/>
          <ac:spMkLst>
            <pc:docMk/>
            <pc:sldMk cId="2310765920" sldId="257"/>
            <ac:spMk id="5" creationId="{F163295F-0663-43F7-AE5B-E0DF86278DB5}"/>
          </ac:spMkLst>
        </pc:spChg>
      </pc:sldChg>
      <pc:sldChg chg="del">
        <pc:chgData name="David Watson" userId="ad8982a1e9b2e3bf" providerId="LiveId" clId="{E97623B5-25F3-4BF8-8671-E808EB9BBA4D}" dt="2022-12-08T22:43:33.332" v="1735" actId="47"/>
        <pc:sldMkLst>
          <pc:docMk/>
          <pc:sldMk cId="2395057729" sldId="258"/>
        </pc:sldMkLst>
      </pc:sldChg>
      <pc:sldChg chg="del">
        <pc:chgData name="David Watson" userId="ad8982a1e9b2e3bf" providerId="LiveId" clId="{E97623B5-25F3-4BF8-8671-E808EB9BBA4D}" dt="2022-12-08T22:43:33.332" v="1735" actId="47"/>
        <pc:sldMkLst>
          <pc:docMk/>
          <pc:sldMk cId="4002535244" sldId="259"/>
        </pc:sldMkLst>
      </pc:sldChg>
      <pc:sldChg chg="del">
        <pc:chgData name="David Watson" userId="ad8982a1e9b2e3bf" providerId="LiveId" clId="{E97623B5-25F3-4BF8-8671-E808EB9BBA4D}" dt="2022-12-08T22:43:33.332" v="1735" actId="47"/>
        <pc:sldMkLst>
          <pc:docMk/>
          <pc:sldMk cId="68718688" sldId="260"/>
        </pc:sldMkLst>
      </pc:sldChg>
      <pc:sldChg chg="del">
        <pc:chgData name="David Watson" userId="ad8982a1e9b2e3bf" providerId="LiveId" clId="{E97623B5-25F3-4BF8-8671-E808EB9BBA4D}" dt="2022-12-08T22:43:33.332" v="1735" actId="47"/>
        <pc:sldMkLst>
          <pc:docMk/>
          <pc:sldMk cId="287080900" sldId="261"/>
        </pc:sldMkLst>
      </pc:sldChg>
      <pc:sldChg chg="del">
        <pc:chgData name="David Watson" userId="ad8982a1e9b2e3bf" providerId="LiveId" clId="{E97623B5-25F3-4BF8-8671-E808EB9BBA4D}" dt="2022-12-08T22:43:33.332" v="1735" actId="47"/>
        <pc:sldMkLst>
          <pc:docMk/>
          <pc:sldMk cId="2480378009" sldId="262"/>
        </pc:sldMkLst>
      </pc:sldChg>
      <pc:sldChg chg="del">
        <pc:chgData name="David Watson" userId="ad8982a1e9b2e3bf" providerId="LiveId" clId="{E97623B5-25F3-4BF8-8671-E808EB9BBA4D}" dt="2022-12-08T22:43:33.332" v="1735" actId="47"/>
        <pc:sldMkLst>
          <pc:docMk/>
          <pc:sldMk cId="1887355648" sldId="263"/>
        </pc:sldMkLst>
      </pc:sldChg>
      <pc:sldChg chg="del">
        <pc:chgData name="David Watson" userId="ad8982a1e9b2e3bf" providerId="LiveId" clId="{E97623B5-25F3-4BF8-8671-E808EB9BBA4D}" dt="2022-12-08T22:43:33.332" v="1735" actId="47"/>
        <pc:sldMkLst>
          <pc:docMk/>
          <pc:sldMk cId="2138911978" sldId="265"/>
        </pc:sldMkLst>
      </pc:sldChg>
      <pc:sldChg chg="del">
        <pc:chgData name="David Watson" userId="ad8982a1e9b2e3bf" providerId="LiveId" clId="{E97623B5-25F3-4BF8-8671-E808EB9BBA4D}" dt="2022-12-08T22:43:33.332" v="1735" actId="47"/>
        <pc:sldMkLst>
          <pc:docMk/>
          <pc:sldMk cId="2253340080" sldId="266"/>
        </pc:sldMkLst>
      </pc:sldChg>
      <pc:sldChg chg="del">
        <pc:chgData name="David Watson" userId="ad8982a1e9b2e3bf" providerId="LiveId" clId="{E97623B5-25F3-4BF8-8671-E808EB9BBA4D}" dt="2022-12-08T22:43:33.332" v="1735" actId="47"/>
        <pc:sldMkLst>
          <pc:docMk/>
          <pc:sldMk cId="3246717405" sldId="267"/>
        </pc:sldMkLst>
      </pc:sldChg>
      <pc:sldChg chg="del">
        <pc:chgData name="David Watson" userId="ad8982a1e9b2e3bf" providerId="LiveId" clId="{E97623B5-25F3-4BF8-8671-E808EB9BBA4D}" dt="2022-12-08T22:43:33.332" v="1735" actId="47"/>
        <pc:sldMkLst>
          <pc:docMk/>
          <pc:sldMk cId="771040456" sldId="268"/>
        </pc:sldMkLst>
      </pc:sldChg>
      <pc:sldChg chg="del">
        <pc:chgData name="David Watson" userId="ad8982a1e9b2e3bf" providerId="LiveId" clId="{E97623B5-25F3-4BF8-8671-E808EB9BBA4D}" dt="2022-12-08T22:43:33.332" v="1735" actId="47"/>
        <pc:sldMkLst>
          <pc:docMk/>
          <pc:sldMk cId="588967904" sldId="269"/>
        </pc:sldMkLst>
      </pc:sldChg>
      <pc:sldChg chg="modSp del mod">
        <pc:chgData name="David Watson" userId="ad8982a1e9b2e3bf" providerId="LiveId" clId="{E97623B5-25F3-4BF8-8671-E808EB9BBA4D}" dt="2022-12-08T22:43:33.332" v="1735" actId="47"/>
        <pc:sldMkLst>
          <pc:docMk/>
          <pc:sldMk cId="19439423" sldId="271"/>
        </pc:sldMkLst>
        <pc:spChg chg="mod">
          <ac:chgData name="David Watson" userId="ad8982a1e9b2e3bf" providerId="LiveId" clId="{E97623B5-25F3-4BF8-8671-E808EB9BBA4D}" dt="2022-12-07T21:20:03.231" v="185" actId="207"/>
          <ac:spMkLst>
            <pc:docMk/>
            <pc:sldMk cId="19439423" sldId="271"/>
            <ac:spMk id="3" creationId="{A619F0DD-5A26-C951-09A4-3C1E73D7E891}"/>
          </ac:spMkLst>
        </pc:spChg>
      </pc:sldChg>
      <pc:sldChg chg="del">
        <pc:chgData name="David Watson" userId="ad8982a1e9b2e3bf" providerId="LiveId" clId="{E97623B5-25F3-4BF8-8671-E808EB9BBA4D}" dt="2022-12-08T22:43:33.332" v="1735" actId="47"/>
        <pc:sldMkLst>
          <pc:docMk/>
          <pc:sldMk cId="798013166" sldId="272"/>
        </pc:sldMkLst>
      </pc:sldChg>
      <pc:sldChg chg="del">
        <pc:chgData name="David Watson" userId="ad8982a1e9b2e3bf" providerId="LiveId" clId="{E97623B5-25F3-4BF8-8671-E808EB9BBA4D}" dt="2022-12-08T22:43:33.332" v="1735" actId="47"/>
        <pc:sldMkLst>
          <pc:docMk/>
          <pc:sldMk cId="1051189013" sldId="273"/>
        </pc:sldMkLst>
      </pc:sldChg>
      <pc:sldChg chg="del">
        <pc:chgData name="David Watson" userId="ad8982a1e9b2e3bf" providerId="LiveId" clId="{E97623B5-25F3-4BF8-8671-E808EB9BBA4D}" dt="2022-12-08T22:43:33.332" v="1735" actId="47"/>
        <pc:sldMkLst>
          <pc:docMk/>
          <pc:sldMk cId="3200753252" sldId="274"/>
        </pc:sldMkLst>
      </pc:sldChg>
      <pc:sldChg chg="del">
        <pc:chgData name="David Watson" userId="ad8982a1e9b2e3bf" providerId="LiveId" clId="{E97623B5-25F3-4BF8-8671-E808EB9BBA4D}" dt="2022-12-08T22:43:33.332" v="1735" actId="47"/>
        <pc:sldMkLst>
          <pc:docMk/>
          <pc:sldMk cId="257399255" sldId="275"/>
        </pc:sldMkLst>
      </pc:sldChg>
      <pc:sldChg chg="addSp delSp modSp mod delAnim">
        <pc:chgData name="David Watson" userId="ad8982a1e9b2e3bf" providerId="LiveId" clId="{E97623B5-25F3-4BF8-8671-E808EB9BBA4D}" dt="2022-12-08T21:28:27.250" v="1038"/>
        <pc:sldMkLst>
          <pc:docMk/>
          <pc:sldMk cId="2316877334" sldId="276"/>
        </pc:sldMkLst>
        <pc:spChg chg="mod">
          <ac:chgData name="David Watson" userId="ad8982a1e9b2e3bf" providerId="LiveId" clId="{E97623B5-25F3-4BF8-8671-E808EB9BBA4D}" dt="2022-12-08T20:55:05.653" v="951" actId="20577"/>
          <ac:spMkLst>
            <pc:docMk/>
            <pc:sldMk cId="2316877334" sldId="276"/>
            <ac:spMk id="3" creationId="{A619F0DD-5A26-C951-09A4-3C1E73D7E891}"/>
          </ac:spMkLst>
        </pc:spChg>
        <pc:spChg chg="del">
          <ac:chgData name="David Watson" userId="ad8982a1e9b2e3bf" providerId="LiveId" clId="{E97623B5-25F3-4BF8-8671-E808EB9BBA4D}" dt="2022-12-08T20:51:31.763" v="898" actId="478"/>
          <ac:spMkLst>
            <pc:docMk/>
            <pc:sldMk cId="2316877334" sldId="276"/>
            <ac:spMk id="4" creationId="{B53B46F9-D2FA-B205-5C79-D1DE462467FD}"/>
          </ac:spMkLst>
        </pc:spChg>
        <pc:spChg chg="mod">
          <ac:chgData name="David Watson" userId="ad8982a1e9b2e3bf" providerId="LiveId" clId="{E97623B5-25F3-4BF8-8671-E808EB9BBA4D}" dt="2022-12-08T20:53:21.962" v="910" actId="20577"/>
          <ac:spMkLst>
            <pc:docMk/>
            <pc:sldMk cId="2316877334" sldId="276"/>
            <ac:spMk id="5" creationId="{F163295F-0663-43F7-AE5B-E0DF86278DB5}"/>
          </ac:spMkLst>
        </pc:spChg>
        <pc:spChg chg="del">
          <ac:chgData name="David Watson" userId="ad8982a1e9b2e3bf" providerId="LiveId" clId="{E97623B5-25F3-4BF8-8671-E808EB9BBA4D}" dt="2022-12-08T20:51:33.332" v="899" actId="478"/>
          <ac:spMkLst>
            <pc:docMk/>
            <pc:sldMk cId="2316877334" sldId="276"/>
            <ac:spMk id="8" creationId="{AF24B8A5-4136-1197-46D5-5FA3FF579AEE}"/>
          </ac:spMkLst>
        </pc:spChg>
        <pc:spChg chg="del">
          <ac:chgData name="David Watson" userId="ad8982a1e9b2e3bf" providerId="LiveId" clId="{E97623B5-25F3-4BF8-8671-E808EB9BBA4D}" dt="2022-12-08T20:51:36.839" v="902" actId="478"/>
          <ac:spMkLst>
            <pc:docMk/>
            <pc:sldMk cId="2316877334" sldId="276"/>
            <ac:spMk id="9" creationId="{2A9DF62D-344B-DAA3-9067-F2278F7B3934}"/>
          </ac:spMkLst>
        </pc:spChg>
        <pc:spChg chg="del">
          <ac:chgData name="David Watson" userId="ad8982a1e9b2e3bf" providerId="LiveId" clId="{E97623B5-25F3-4BF8-8671-E808EB9BBA4D}" dt="2022-12-08T20:54:16.092" v="928" actId="478"/>
          <ac:spMkLst>
            <pc:docMk/>
            <pc:sldMk cId="2316877334" sldId="276"/>
            <ac:spMk id="10" creationId="{7DB4AB1B-2CC7-E4E6-AD6A-497AA7687B92}"/>
          </ac:spMkLst>
        </pc:spChg>
        <pc:spChg chg="del">
          <ac:chgData name="David Watson" userId="ad8982a1e9b2e3bf" providerId="LiveId" clId="{E97623B5-25F3-4BF8-8671-E808EB9BBA4D}" dt="2022-12-08T20:54:16.092" v="928" actId="478"/>
          <ac:spMkLst>
            <pc:docMk/>
            <pc:sldMk cId="2316877334" sldId="276"/>
            <ac:spMk id="11" creationId="{3CC8CF9E-2588-B3EE-BD20-CDE3326A0A21}"/>
          </ac:spMkLst>
        </pc:spChg>
        <pc:spChg chg="del mod">
          <ac:chgData name="David Watson" userId="ad8982a1e9b2e3bf" providerId="LiveId" clId="{E97623B5-25F3-4BF8-8671-E808EB9BBA4D}" dt="2022-12-08T20:54:16.092" v="928" actId="478"/>
          <ac:spMkLst>
            <pc:docMk/>
            <pc:sldMk cId="2316877334" sldId="276"/>
            <ac:spMk id="12" creationId="{76A73DDA-7013-00AE-6BC4-747DB99430A9}"/>
          </ac:spMkLst>
        </pc:spChg>
        <pc:spChg chg="add mod">
          <ac:chgData name="David Watson" userId="ad8982a1e9b2e3bf" providerId="LiveId" clId="{E97623B5-25F3-4BF8-8671-E808EB9BBA4D}" dt="2022-12-08T21:28:27.250" v="1038"/>
          <ac:spMkLst>
            <pc:docMk/>
            <pc:sldMk cId="2316877334" sldId="276"/>
            <ac:spMk id="13" creationId="{35B6DBA7-7AE5-2504-AA29-6071997378F3}"/>
          </ac:spMkLst>
        </pc:spChg>
        <pc:spChg chg="del mod">
          <ac:chgData name="David Watson" userId="ad8982a1e9b2e3bf" providerId="LiveId" clId="{E97623B5-25F3-4BF8-8671-E808EB9BBA4D}" dt="2022-12-08T20:54:16.092" v="928" actId="478"/>
          <ac:spMkLst>
            <pc:docMk/>
            <pc:sldMk cId="2316877334" sldId="276"/>
            <ac:spMk id="15" creationId="{0430661B-9293-0055-C7E9-EE6A57791702}"/>
          </ac:spMkLst>
        </pc:spChg>
        <pc:spChg chg="del">
          <ac:chgData name="David Watson" userId="ad8982a1e9b2e3bf" providerId="LiveId" clId="{E97623B5-25F3-4BF8-8671-E808EB9BBA4D}" dt="2022-12-08T20:51:59.645" v="907" actId="478"/>
          <ac:spMkLst>
            <pc:docMk/>
            <pc:sldMk cId="2316877334" sldId="276"/>
            <ac:spMk id="16" creationId="{780CF7D4-B0F6-EF60-48C6-B4E7DB9D461C}"/>
          </ac:spMkLst>
        </pc:spChg>
        <pc:spChg chg="del">
          <ac:chgData name="David Watson" userId="ad8982a1e9b2e3bf" providerId="LiveId" clId="{E97623B5-25F3-4BF8-8671-E808EB9BBA4D}" dt="2022-12-08T20:51:35.357" v="901" actId="478"/>
          <ac:spMkLst>
            <pc:docMk/>
            <pc:sldMk cId="2316877334" sldId="276"/>
            <ac:spMk id="17" creationId="{6E2C8CB8-0F0A-A8D9-085B-38A15387F7D4}"/>
          </ac:spMkLst>
        </pc:spChg>
        <pc:spChg chg="del">
          <ac:chgData name="David Watson" userId="ad8982a1e9b2e3bf" providerId="LiveId" clId="{E97623B5-25F3-4BF8-8671-E808EB9BBA4D}" dt="2022-12-08T20:51:38.466" v="903" actId="478"/>
          <ac:spMkLst>
            <pc:docMk/>
            <pc:sldMk cId="2316877334" sldId="276"/>
            <ac:spMk id="18" creationId="{AB775C69-C7C4-D877-DE9D-D77D9F899B9B}"/>
          </ac:spMkLst>
        </pc:spChg>
        <pc:spChg chg="add mod">
          <ac:chgData name="David Watson" userId="ad8982a1e9b2e3bf" providerId="LiveId" clId="{E97623B5-25F3-4BF8-8671-E808EB9BBA4D}" dt="2022-12-08T21:28:27.250" v="1038"/>
          <ac:spMkLst>
            <pc:docMk/>
            <pc:sldMk cId="2316877334" sldId="276"/>
            <ac:spMk id="21" creationId="{4F605D97-BD1E-9D0C-3C43-5180B8C0EB40}"/>
          </ac:spMkLst>
        </pc:spChg>
        <pc:spChg chg="add mod">
          <ac:chgData name="David Watson" userId="ad8982a1e9b2e3bf" providerId="LiveId" clId="{E97623B5-25F3-4BF8-8671-E808EB9BBA4D}" dt="2022-12-08T21:28:27.250" v="1038"/>
          <ac:spMkLst>
            <pc:docMk/>
            <pc:sldMk cId="2316877334" sldId="276"/>
            <ac:spMk id="22" creationId="{8E2AFB39-5CC5-ED49-DCBB-B65ADF1C7153}"/>
          </ac:spMkLst>
        </pc:spChg>
        <pc:spChg chg="add mod">
          <ac:chgData name="David Watson" userId="ad8982a1e9b2e3bf" providerId="LiveId" clId="{E97623B5-25F3-4BF8-8671-E808EB9BBA4D}" dt="2022-12-08T21:28:27.250" v="1038"/>
          <ac:spMkLst>
            <pc:docMk/>
            <pc:sldMk cId="2316877334" sldId="276"/>
            <ac:spMk id="23" creationId="{BF07677F-5532-9475-DC3A-304C487AFEFA}"/>
          </ac:spMkLst>
        </pc:spChg>
        <pc:picChg chg="del">
          <ac:chgData name="David Watson" userId="ad8982a1e9b2e3bf" providerId="LiveId" clId="{E97623B5-25F3-4BF8-8671-E808EB9BBA4D}" dt="2022-12-08T20:51:34.210" v="900" actId="478"/>
          <ac:picMkLst>
            <pc:docMk/>
            <pc:sldMk cId="2316877334" sldId="276"/>
            <ac:picMk id="2" creationId="{3ECC13C1-1612-CAC6-F768-D979ADF95FD2}"/>
          </ac:picMkLst>
        </pc:picChg>
        <pc:picChg chg="del">
          <ac:chgData name="David Watson" userId="ad8982a1e9b2e3bf" providerId="LiveId" clId="{E97623B5-25F3-4BF8-8671-E808EB9BBA4D}" dt="2022-12-08T20:54:16.092" v="928" actId="478"/>
          <ac:picMkLst>
            <pc:docMk/>
            <pc:sldMk cId="2316877334" sldId="276"/>
            <ac:picMk id="6" creationId="{A6FB0B0C-7393-3CD6-1964-97B7ADF259F2}"/>
          </ac:picMkLst>
        </pc:picChg>
        <pc:picChg chg="del">
          <ac:chgData name="David Watson" userId="ad8982a1e9b2e3bf" providerId="LiveId" clId="{E97623B5-25F3-4BF8-8671-E808EB9BBA4D}" dt="2022-12-08T20:54:16.092" v="928" actId="478"/>
          <ac:picMkLst>
            <pc:docMk/>
            <pc:sldMk cId="2316877334" sldId="276"/>
            <ac:picMk id="7" creationId="{3ACCDEA6-F4FF-CB72-775E-367E8684976B}"/>
          </ac:picMkLst>
        </pc:picChg>
        <pc:picChg chg="del">
          <ac:chgData name="David Watson" userId="ad8982a1e9b2e3bf" providerId="LiveId" clId="{E97623B5-25F3-4BF8-8671-E808EB9BBA4D}" dt="2022-12-08T20:51:41.031" v="904" actId="478"/>
          <ac:picMkLst>
            <pc:docMk/>
            <pc:sldMk cId="2316877334" sldId="276"/>
            <ac:picMk id="14" creationId="{96F0AA21-F399-141E-0A96-980F92D5ACD8}"/>
          </ac:picMkLst>
        </pc:picChg>
        <pc:picChg chg="add mod">
          <ac:chgData name="David Watson" userId="ad8982a1e9b2e3bf" providerId="LiveId" clId="{E97623B5-25F3-4BF8-8671-E808EB9BBA4D}" dt="2022-12-08T21:28:27.250" v="1038"/>
          <ac:picMkLst>
            <pc:docMk/>
            <pc:sldMk cId="2316877334" sldId="276"/>
            <ac:picMk id="19" creationId="{4E43616C-A017-4959-2A71-7F96ACA9953F}"/>
          </ac:picMkLst>
        </pc:picChg>
        <pc:picChg chg="add mod">
          <ac:chgData name="David Watson" userId="ad8982a1e9b2e3bf" providerId="LiveId" clId="{E97623B5-25F3-4BF8-8671-E808EB9BBA4D}" dt="2022-12-08T21:28:27.250" v="1038"/>
          <ac:picMkLst>
            <pc:docMk/>
            <pc:sldMk cId="2316877334" sldId="276"/>
            <ac:picMk id="20" creationId="{C4D94A6E-7A0D-31D9-D8E0-E7DF94F873F1}"/>
          </ac:picMkLst>
        </pc:picChg>
      </pc:sldChg>
      <pc:sldChg chg="del">
        <pc:chgData name="David Watson" userId="ad8982a1e9b2e3bf" providerId="LiveId" clId="{E97623B5-25F3-4BF8-8671-E808EB9BBA4D}" dt="2022-12-08T20:47:46.085" v="843" actId="2696"/>
        <pc:sldMkLst>
          <pc:docMk/>
          <pc:sldMk cId="2605783857" sldId="276"/>
        </pc:sldMkLst>
      </pc:sldChg>
      <pc:sldChg chg="del">
        <pc:chgData name="David Watson" userId="ad8982a1e9b2e3bf" providerId="LiveId" clId="{E97623B5-25F3-4BF8-8671-E808EB9BBA4D}" dt="2022-12-08T22:43:33.332" v="1735" actId="47"/>
        <pc:sldMkLst>
          <pc:docMk/>
          <pc:sldMk cId="3086127059" sldId="277"/>
        </pc:sldMkLst>
      </pc:sldChg>
      <pc:sldChg chg="del">
        <pc:chgData name="David Watson" userId="ad8982a1e9b2e3bf" providerId="LiveId" clId="{E97623B5-25F3-4BF8-8671-E808EB9BBA4D}" dt="2022-12-08T22:43:33.332" v="1735" actId="47"/>
        <pc:sldMkLst>
          <pc:docMk/>
          <pc:sldMk cId="1293520097" sldId="279"/>
        </pc:sldMkLst>
      </pc:sldChg>
      <pc:sldChg chg="del">
        <pc:chgData name="David Watson" userId="ad8982a1e9b2e3bf" providerId="LiveId" clId="{E97623B5-25F3-4BF8-8671-E808EB9BBA4D}" dt="2022-12-08T22:43:33.332" v="1735" actId="47"/>
        <pc:sldMkLst>
          <pc:docMk/>
          <pc:sldMk cId="2624841927" sldId="281"/>
        </pc:sldMkLst>
      </pc:sldChg>
      <pc:sldChg chg="del">
        <pc:chgData name="David Watson" userId="ad8982a1e9b2e3bf" providerId="LiveId" clId="{E97623B5-25F3-4BF8-8671-E808EB9BBA4D}" dt="2022-12-08T22:43:33.332" v="1735" actId="47"/>
        <pc:sldMkLst>
          <pc:docMk/>
          <pc:sldMk cId="3853170211" sldId="283"/>
        </pc:sldMkLst>
      </pc:sldChg>
      <pc:sldChg chg="del">
        <pc:chgData name="David Watson" userId="ad8982a1e9b2e3bf" providerId="LiveId" clId="{E97623B5-25F3-4BF8-8671-E808EB9BBA4D}" dt="2022-12-08T22:43:33.332" v="1735" actId="47"/>
        <pc:sldMkLst>
          <pc:docMk/>
          <pc:sldMk cId="3894455055" sldId="284"/>
        </pc:sldMkLst>
      </pc:sldChg>
      <pc:sldChg chg="del">
        <pc:chgData name="David Watson" userId="ad8982a1e9b2e3bf" providerId="LiveId" clId="{E97623B5-25F3-4BF8-8671-E808EB9BBA4D}" dt="2022-12-08T22:43:33.332" v="1735" actId="47"/>
        <pc:sldMkLst>
          <pc:docMk/>
          <pc:sldMk cId="133395876" sldId="285"/>
        </pc:sldMkLst>
      </pc:sldChg>
      <pc:sldChg chg="del">
        <pc:chgData name="David Watson" userId="ad8982a1e9b2e3bf" providerId="LiveId" clId="{E97623B5-25F3-4BF8-8671-E808EB9BBA4D}" dt="2022-12-09T20:31:17.725" v="1926" actId="47"/>
        <pc:sldMkLst>
          <pc:docMk/>
          <pc:sldMk cId="3293399239" sldId="286"/>
        </pc:sldMkLst>
      </pc:sldChg>
      <pc:sldChg chg="del">
        <pc:chgData name="David Watson" userId="ad8982a1e9b2e3bf" providerId="LiveId" clId="{E97623B5-25F3-4BF8-8671-E808EB9BBA4D}" dt="2022-12-08T22:43:33.332" v="1735" actId="47"/>
        <pc:sldMkLst>
          <pc:docMk/>
          <pc:sldMk cId="3173112068" sldId="287"/>
        </pc:sldMkLst>
      </pc:sldChg>
      <pc:sldChg chg="addSp delSp modSp del mod ord">
        <pc:chgData name="David Watson" userId="ad8982a1e9b2e3bf" providerId="LiveId" clId="{E97623B5-25F3-4BF8-8671-E808EB9BBA4D}" dt="2022-12-09T14:50:41.700" v="1925" actId="1038"/>
        <pc:sldMkLst>
          <pc:docMk/>
          <pc:sldMk cId="714554661" sldId="288"/>
        </pc:sldMkLst>
        <pc:spChg chg="mod">
          <ac:chgData name="David Watson" userId="ad8982a1e9b2e3bf" providerId="LiveId" clId="{E97623B5-25F3-4BF8-8671-E808EB9BBA4D}" dt="2022-12-09T14:47:29.339" v="1872" actId="115"/>
          <ac:spMkLst>
            <pc:docMk/>
            <pc:sldMk cId="714554661" sldId="288"/>
            <ac:spMk id="2" creationId="{0ADE04ED-336D-FD75-91CE-74E4E15CB055}"/>
          </ac:spMkLst>
        </pc:spChg>
        <pc:spChg chg="add del">
          <ac:chgData name="David Watson" userId="ad8982a1e9b2e3bf" providerId="LiveId" clId="{E97623B5-25F3-4BF8-8671-E808EB9BBA4D}" dt="2022-12-09T14:47:46.506" v="1874" actId="478"/>
          <ac:spMkLst>
            <pc:docMk/>
            <pc:sldMk cId="714554661" sldId="288"/>
            <ac:spMk id="6" creationId="{1A62E28C-B9AA-FB95-A24B-8B0504525220}"/>
          </ac:spMkLst>
        </pc:spChg>
        <pc:spChg chg="add mod">
          <ac:chgData name="David Watson" userId="ad8982a1e9b2e3bf" providerId="LiveId" clId="{E97623B5-25F3-4BF8-8671-E808EB9BBA4D}" dt="2022-12-09T14:48:18.052" v="1880" actId="14100"/>
          <ac:spMkLst>
            <pc:docMk/>
            <pc:sldMk cId="714554661" sldId="288"/>
            <ac:spMk id="7" creationId="{39827833-3EBE-A40D-DDB2-D785D3AE0B8C}"/>
          </ac:spMkLst>
        </pc:spChg>
        <pc:spChg chg="add mod">
          <ac:chgData name="David Watson" userId="ad8982a1e9b2e3bf" providerId="LiveId" clId="{E97623B5-25F3-4BF8-8671-E808EB9BBA4D}" dt="2022-12-09T14:48:33.112" v="1883" actId="14100"/>
          <ac:spMkLst>
            <pc:docMk/>
            <pc:sldMk cId="714554661" sldId="288"/>
            <ac:spMk id="8" creationId="{8FE93489-67CB-BD32-C93B-0CEC05209611}"/>
          </ac:spMkLst>
        </pc:spChg>
        <pc:spChg chg="add mod">
          <ac:chgData name="David Watson" userId="ad8982a1e9b2e3bf" providerId="LiveId" clId="{E97623B5-25F3-4BF8-8671-E808EB9BBA4D}" dt="2022-12-09T14:50:12.047" v="1918" actId="1076"/>
          <ac:spMkLst>
            <pc:docMk/>
            <pc:sldMk cId="714554661" sldId="288"/>
            <ac:spMk id="19" creationId="{952EA486-C325-D695-ED83-95D49A58E168}"/>
          </ac:spMkLst>
        </pc:spChg>
        <pc:cxnChg chg="add mod">
          <ac:chgData name="David Watson" userId="ad8982a1e9b2e3bf" providerId="LiveId" clId="{E97623B5-25F3-4BF8-8671-E808EB9BBA4D}" dt="2022-12-09T14:50:41.700" v="1925" actId="1038"/>
          <ac:cxnSpMkLst>
            <pc:docMk/>
            <pc:sldMk cId="714554661" sldId="288"/>
            <ac:cxnSpMk id="13" creationId="{A6906D98-EB44-1AA1-7063-6DB89501C694}"/>
          </ac:cxnSpMkLst>
        </pc:cxnChg>
        <pc:cxnChg chg="add mod">
          <ac:chgData name="David Watson" userId="ad8982a1e9b2e3bf" providerId="LiveId" clId="{E97623B5-25F3-4BF8-8671-E808EB9BBA4D}" dt="2022-12-09T14:50:23.164" v="1921" actId="14100"/>
          <ac:cxnSpMkLst>
            <pc:docMk/>
            <pc:sldMk cId="714554661" sldId="288"/>
            <ac:cxnSpMk id="20" creationId="{13DE035D-6A08-D972-8359-BE50267B586D}"/>
          </ac:cxnSpMkLst>
        </pc:cxnChg>
      </pc:sldChg>
      <pc:sldChg chg="del">
        <pc:chgData name="David Watson" userId="ad8982a1e9b2e3bf" providerId="LiveId" clId="{E97623B5-25F3-4BF8-8671-E808EB9BBA4D}" dt="2022-12-08T22:43:33.332" v="1735" actId="47"/>
        <pc:sldMkLst>
          <pc:docMk/>
          <pc:sldMk cId="1185368312" sldId="289"/>
        </pc:sldMkLst>
      </pc:sldChg>
      <pc:sldChg chg="del">
        <pc:chgData name="David Watson" userId="ad8982a1e9b2e3bf" providerId="LiveId" clId="{E97623B5-25F3-4BF8-8671-E808EB9BBA4D}" dt="2022-12-08T22:43:33.332" v="1735" actId="47"/>
        <pc:sldMkLst>
          <pc:docMk/>
          <pc:sldMk cId="2515302152" sldId="290"/>
        </pc:sldMkLst>
      </pc:sldChg>
      <pc:sldChg chg="modSp mod ord">
        <pc:chgData name="David Watson" userId="ad8982a1e9b2e3bf" providerId="LiveId" clId="{E97623B5-25F3-4BF8-8671-E808EB9BBA4D}" dt="2022-12-08T21:57:17.461" v="1432" actId="207"/>
        <pc:sldMkLst>
          <pc:docMk/>
          <pc:sldMk cId="1477809134" sldId="291"/>
        </pc:sldMkLst>
        <pc:spChg chg="mod">
          <ac:chgData name="David Watson" userId="ad8982a1e9b2e3bf" providerId="LiveId" clId="{E97623B5-25F3-4BF8-8671-E808EB9BBA4D}" dt="2022-12-08T21:57:17.461" v="1432" actId="207"/>
          <ac:spMkLst>
            <pc:docMk/>
            <pc:sldMk cId="1477809134" sldId="291"/>
            <ac:spMk id="2" creationId="{0ADE04ED-336D-FD75-91CE-74E4E15CB055}"/>
          </ac:spMkLst>
        </pc:spChg>
      </pc:sldChg>
      <pc:sldChg chg="del">
        <pc:chgData name="David Watson" userId="ad8982a1e9b2e3bf" providerId="LiveId" clId="{E97623B5-25F3-4BF8-8671-E808EB9BBA4D}" dt="2022-12-08T22:43:33.332" v="1735" actId="47"/>
        <pc:sldMkLst>
          <pc:docMk/>
          <pc:sldMk cId="3166495063" sldId="292"/>
        </pc:sldMkLst>
      </pc:sldChg>
      <pc:sldChg chg="modSp mod">
        <pc:chgData name="David Watson" userId="ad8982a1e9b2e3bf" providerId="LiveId" clId="{E97623B5-25F3-4BF8-8671-E808EB9BBA4D}" dt="2022-12-08T22:40:46.912" v="1734" actId="20577"/>
        <pc:sldMkLst>
          <pc:docMk/>
          <pc:sldMk cId="1767137311" sldId="293"/>
        </pc:sldMkLst>
        <pc:spChg chg="mod">
          <ac:chgData name="David Watson" userId="ad8982a1e9b2e3bf" providerId="LiveId" clId="{E97623B5-25F3-4BF8-8671-E808EB9BBA4D}" dt="2022-12-08T22:40:46.912" v="1734" actId="20577"/>
          <ac:spMkLst>
            <pc:docMk/>
            <pc:sldMk cId="1767137311" sldId="293"/>
            <ac:spMk id="2" creationId="{0ADE04ED-336D-FD75-91CE-74E4E15CB055}"/>
          </ac:spMkLst>
        </pc:spChg>
      </pc:sldChg>
      <pc:sldChg chg="modSp del mod">
        <pc:chgData name="David Watson" userId="ad8982a1e9b2e3bf" providerId="LiveId" clId="{E97623B5-25F3-4BF8-8671-E808EB9BBA4D}" dt="2022-12-08T22:40:16.163" v="1711" actId="2696"/>
        <pc:sldMkLst>
          <pc:docMk/>
          <pc:sldMk cId="3874387515" sldId="293"/>
        </pc:sldMkLst>
        <pc:spChg chg="mod">
          <ac:chgData name="David Watson" userId="ad8982a1e9b2e3bf" providerId="LiveId" clId="{E97623B5-25F3-4BF8-8671-E808EB9BBA4D}" dt="2022-12-08T22:40:07.010" v="1710"/>
          <ac:spMkLst>
            <pc:docMk/>
            <pc:sldMk cId="3874387515" sldId="293"/>
            <ac:spMk id="2" creationId="{0ADE04ED-336D-FD75-91CE-74E4E15CB055}"/>
          </ac:spMkLst>
        </pc:spChg>
      </pc:sldChg>
      <pc:sldChg chg="del">
        <pc:chgData name="David Watson" userId="ad8982a1e9b2e3bf" providerId="LiveId" clId="{E97623B5-25F3-4BF8-8671-E808EB9BBA4D}" dt="2022-12-08T22:43:33.332" v="1735" actId="47"/>
        <pc:sldMkLst>
          <pc:docMk/>
          <pc:sldMk cId="2258553703" sldId="294"/>
        </pc:sldMkLst>
      </pc:sldChg>
      <pc:sldChg chg="del">
        <pc:chgData name="David Watson" userId="ad8982a1e9b2e3bf" providerId="LiveId" clId="{E97623B5-25F3-4BF8-8671-E808EB9BBA4D}" dt="2022-12-08T22:43:33.332" v="1735" actId="47"/>
        <pc:sldMkLst>
          <pc:docMk/>
          <pc:sldMk cId="208199269" sldId="295"/>
        </pc:sldMkLst>
      </pc:sldChg>
      <pc:sldChg chg="del">
        <pc:chgData name="David Watson" userId="ad8982a1e9b2e3bf" providerId="LiveId" clId="{E97623B5-25F3-4BF8-8671-E808EB9BBA4D}" dt="2022-12-08T22:43:33.332" v="1735" actId="47"/>
        <pc:sldMkLst>
          <pc:docMk/>
          <pc:sldMk cId="2269053670" sldId="296"/>
        </pc:sldMkLst>
      </pc:sldChg>
      <pc:sldChg chg="del">
        <pc:chgData name="David Watson" userId="ad8982a1e9b2e3bf" providerId="LiveId" clId="{E97623B5-25F3-4BF8-8671-E808EB9BBA4D}" dt="2022-12-08T22:43:33.332" v="1735" actId="47"/>
        <pc:sldMkLst>
          <pc:docMk/>
          <pc:sldMk cId="3486877455" sldId="297"/>
        </pc:sldMkLst>
      </pc:sldChg>
      <pc:sldChg chg="del">
        <pc:chgData name="David Watson" userId="ad8982a1e9b2e3bf" providerId="LiveId" clId="{E97623B5-25F3-4BF8-8671-E808EB9BBA4D}" dt="2022-12-08T22:43:33.332" v="1735" actId="47"/>
        <pc:sldMkLst>
          <pc:docMk/>
          <pc:sldMk cId="567335624" sldId="298"/>
        </pc:sldMkLst>
      </pc:sldChg>
      <pc:sldChg chg="del">
        <pc:chgData name="David Watson" userId="ad8982a1e9b2e3bf" providerId="LiveId" clId="{E97623B5-25F3-4BF8-8671-E808EB9BBA4D}" dt="2022-12-08T22:43:33.332" v="1735" actId="47"/>
        <pc:sldMkLst>
          <pc:docMk/>
          <pc:sldMk cId="209341209" sldId="299"/>
        </pc:sldMkLst>
      </pc:sldChg>
      <pc:sldChg chg="del">
        <pc:chgData name="David Watson" userId="ad8982a1e9b2e3bf" providerId="LiveId" clId="{E97623B5-25F3-4BF8-8671-E808EB9BBA4D}" dt="2022-12-08T22:43:33.332" v="1735" actId="47"/>
        <pc:sldMkLst>
          <pc:docMk/>
          <pc:sldMk cId="1918547798" sldId="300"/>
        </pc:sldMkLst>
      </pc:sldChg>
      <pc:sldChg chg="del">
        <pc:chgData name="David Watson" userId="ad8982a1e9b2e3bf" providerId="LiveId" clId="{E97623B5-25F3-4BF8-8671-E808EB9BBA4D}" dt="2022-12-08T22:43:33.332" v="1735" actId="47"/>
        <pc:sldMkLst>
          <pc:docMk/>
          <pc:sldMk cId="4235544045" sldId="301"/>
        </pc:sldMkLst>
      </pc:sldChg>
      <pc:sldChg chg="del">
        <pc:chgData name="David Watson" userId="ad8982a1e9b2e3bf" providerId="LiveId" clId="{E97623B5-25F3-4BF8-8671-E808EB9BBA4D}" dt="2022-12-08T22:43:33.332" v="1735" actId="47"/>
        <pc:sldMkLst>
          <pc:docMk/>
          <pc:sldMk cId="2694709996" sldId="302"/>
        </pc:sldMkLst>
      </pc:sldChg>
      <pc:sldChg chg="del">
        <pc:chgData name="David Watson" userId="ad8982a1e9b2e3bf" providerId="LiveId" clId="{E97623B5-25F3-4BF8-8671-E808EB9BBA4D}" dt="2022-12-08T22:43:33.332" v="1735" actId="47"/>
        <pc:sldMkLst>
          <pc:docMk/>
          <pc:sldMk cId="386600148" sldId="303"/>
        </pc:sldMkLst>
      </pc:sldChg>
      <pc:sldChg chg="add del setBg">
        <pc:chgData name="David Watson" userId="ad8982a1e9b2e3bf" providerId="LiveId" clId="{E97623B5-25F3-4BF8-8671-E808EB9BBA4D}" dt="2022-12-08T22:43:33.332" v="1735" actId="47"/>
        <pc:sldMkLst>
          <pc:docMk/>
          <pc:sldMk cId="1296287747" sldId="304"/>
        </pc:sldMkLst>
      </pc:sldChg>
      <pc:sldChg chg="add del">
        <pc:chgData name="David Watson" userId="ad8982a1e9b2e3bf" providerId="LiveId" clId="{E97623B5-25F3-4BF8-8671-E808EB9BBA4D}" dt="2022-12-08T22:43:33.332" v="1735" actId="47"/>
        <pc:sldMkLst>
          <pc:docMk/>
          <pc:sldMk cId="3548779450" sldId="305"/>
        </pc:sldMkLst>
      </pc:sldChg>
      <pc:sldChg chg="modSp mod modAnim">
        <pc:chgData name="David Watson" userId="ad8982a1e9b2e3bf" providerId="LiveId" clId="{E97623B5-25F3-4BF8-8671-E808EB9BBA4D}" dt="2022-12-08T22:53:43.729" v="1772"/>
        <pc:sldMkLst>
          <pc:docMk/>
          <pc:sldMk cId="1478183103" sldId="306"/>
        </pc:sldMkLst>
        <pc:spChg chg="mod">
          <ac:chgData name="David Watson" userId="ad8982a1e9b2e3bf" providerId="LiveId" clId="{E97623B5-25F3-4BF8-8671-E808EB9BBA4D}" dt="2022-12-07T20:56:26.220" v="57" actId="115"/>
          <ac:spMkLst>
            <pc:docMk/>
            <pc:sldMk cId="1478183103" sldId="306"/>
            <ac:spMk id="3" creationId="{A619F0DD-5A26-C951-09A4-3C1E73D7E891}"/>
          </ac:spMkLst>
        </pc:spChg>
      </pc:sldChg>
      <pc:sldChg chg="addSp delSp modSp add mod ord modAnim">
        <pc:chgData name="David Watson" userId="ad8982a1e9b2e3bf" providerId="LiveId" clId="{E97623B5-25F3-4BF8-8671-E808EB9BBA4D}" dt="2022-12-07T21:01:11.888" v="154"/>
        <pc:sldMkLst>
          <pc:docMk/>
          <pc:sldMk cId="3222077629" sldId="307"/>
        </pc:sldMkLst>
        <pc:spChg chg="add del mod">
          <ac:chgData name="David Watson" userId="ad8982a1e9b2e3bf" providerId="LiveId" clId="{E97623B5-25F3-4BF8-8671-E808EB9BBA4D}" dt="2022-12-07T20:58:38.094" v="97" actId="1076"/>
          <ac:spMkLst>
            <pc:docMk/>
            <pc:sldMk cId="3222077629" sldId="307"/>
            <ac:spMk id="3" creationId="{02C13A81-58E4-1A2D-C14B-DE8EFF667852}"/>
          </ac:spMkLst>
        </pc:spChg>
        <pc:spChg chg="add mod">
          <ac:chgData name="David Watson" userId="ad8982a1e9b2e3bf" providerId="LiveId" clId="{E97623B5-25F3-4BF8-8671-E808EB9BBA4D}" dt="2022-12-07T21:01:00.664" v="153" actId="207"/>
          <ac:spMkLst>
            <pc:docMk/>
            <pc:sldMk cId="3222077629" sldId="307"/>
            <ac:spMk id="4" creationId="{4ACE7412-F5D8-5AEC-D78B-A0E03ED7BAF7}"/>
          </ac:spMkLst>
        </pc:spChg>
      </pc:sldChg>
      <pc:sldChg chg="delSp modSp add mod delAnim">
        <pc:chgData name="David Watson" userId="ad8982a1e9b2e3bf" providerId="LiveId" clId="{E97623B5-25F3-4BF8-8671-E808EB9BBA4D}" dt="2022-12-08T17:36:48.844" v="493" actId="115"/>
        <pc:sldMkLst>
          <pc:docMk/>
          <pc:sldMk cId="231426951" sldId="308"/>
        </pc:sldMkLst>
        <pc:spChg chg="mod">
          <ac:chgData name="David Watson" userId="ad8982a1e9b2e3bf" providerId="LiveId" clId="{E97623B5-25F3-4BF8-8671-E808EB9BBA4D}" dt="2022-12-08T17:36:48.844" v="493" actId="115"/>
          <ac:spMkLst>
            <pc:docMk/>
            <pc:sldMk cId="231426951" sldId="308"/>
            <ac:spMk id="3" creationId="{02C13A81-58E4-1A2D-C14B-DE8EFF667852}"/>
          </ac:spMkLst>
        </pc:spChg>
        <pc:spChg chg="del">
          <ac:chgData name="David Watson" userId="ad8982a1e9b2e3bf" providerId="LiveId" clId="{E97623B5-25F3-4BF8-8671-E808EB9BBA4D}" dt="2022-12-08T17:33:53.947" v="490" actId="478"/>
          <ac:spMkLst>
            <pc:docMk/>
            <pc:sldMk cId="231426951" sldId="308"/>
            <ac:spMk id="4" creationId="{4ACE7412-F5D8-5AEC-D78B-A0E03ED7BAF7}"/>
          </ac:spMkLst>
        </pc:spChg>
        <pc:spChg chg="mod">
          <ac:chgData name="David Watson" userId="ad8982a1e9b2e3bf" providerId="LiveId" clId="{E97623B5-25F3-4BF8-8671-E808EB9BBA4D}" dt="2022-12-07T21:06:24.314" v="158"/>
          <ac:spMkLst>
            <pc:docMk/>
            <pc:sldMk cId="231426951" sldId="308"/>
            <ac:spMk id="5" creationId="{F163295F-0663-43F7-AE5B-E0DF86278DB5}"/>
          </ac:spMkLst>
        </pc:spChg>
      </pc:sldChg>
      <pc:sldChg chg="modSp add mod ord modAnim">
        <pc:chgData name="David Watson" userId="ad8982a1e9b2e3bf" providerId="LiveId" clId="{E97623B5-25F3-4BF8-8671-E808EB9BBA4D}" dt="2022-12-08T23:01:31.601" v="1773"/>
        <pc:sldMkLst>
          <pc:docMk/>
          <pc:sldMk cId="1150818899" sldId="309"/>
        </pc:sldMkLst>
        <pc:spChg chg="mod">
          <ac:chgData name="David Watson" userId="ad8982a1e9b2e3bf" providerId="LiveId" clId="{E97623B5-25F3-4BF8-8671-E808EB9BBA4D}" dt="2022-12-07T21:13:44.110" v="179" actId="115"/>
          <ac:spMkLst>
            <pc:docMk/>
            <pc:sldMk cId="1150818899" sldId="309"/>
            <ac:spMk id="3" creationId="{A619F0DD-5A26-C951-09A4-3C1E73D7E891}"/>
          </ac:spMkLst>
        </pc:spChg>
      </pc:sldChg>
      <pc:sldChg chg="modSp mod ord">
        <pc:chgData name="David Watson" userId="ad8982a1e9b2e3bf" providerId="LiveId" clId="{E97623B5-25F3-4BF8-8671-E808EB9BBA4D}" dt="2022-12-08T16:57:20.497" v="483"/>
        <pc:sldMkLst>
          <pc:docMk/>
          <pc:sldMk cId="3398606387" sldId="310"/>
        </pc:sldMkLst>
        <pc:spChg chg="mod">
          <ac:chgData name="David Watson" userId="ad8982a1e9b2e3bf" providerId="LiveId" clId="{E97623B5-25F3-4BF8-8671-E808EB9BBA4D}" dt="2022-12-07T21:15:04.450" v="181" actId="207"/>
          <ac:spMkLst>
            <pc:docMk/>
            <pc:sldMk cId="3398606387" sldId="310"/>
            <ac:spMk id="5" creationId="{F163295F-0663-43F7-AE5B-E0DF86278DB5}"/>
          </ac:spMkLst>
        </pc:spChg>
      </pc:sldChg>
      <pc:sldChg chg="ord modTransition modAnim">
        <pc:chgData name="David Watson" userId="ad8982a1e9b2e3bf" providerId="LiveId" clId="{E97623B5-25F3-4BF8-8671-E808EB9BBA4D}" dt="2022-12-08T22:49:16.811" v="1761"/>
        <pc:sldMkLst>
          <pc:docMk/>
          <pc:sldMk cId="1427319180" sldId="311"/>
        </pc:sldMkLst>
      </pc:sldChg>
      <pc:sldChg chg="modSp mod modTransition">
        <pc:chgData name="David Watson" userId="ad8982a1e9b2e3bf" providerId="LiveId" clId="{E97623B5-25F3-4BF8-8671-E808EB9BBA4D}" dt="2022-12-08T22:48:20.708" v="1757"/>
        <pc:sldMkLst>
          <pc:docMk/>
          <pc:sldMk cId="1718474296" sldId="312"/>
        </pc:sldMkLst>
        <pc:spChg chg="mod">
          <ac:chgData name="David Watson" userId="ad8982a1e9b2e3bf" providerId="LiveId" clId="{E97623B5-25F3-4BF8-8671-E808EB9BBA4D}" dt="2022-12-07T21:22:46.770" v="195" actId="207"/>
          <ac:spMkLst>
            <pc:docMk/>
            <pc:sldMk cId="1718474296" sldId="312"/>
            <ac:spMk id="3" creationId="{A619F0DD-5A26-C951-09A4-3C1E73D7E891}"/>
          </ac:spMkLst>
        </pc:spChg>
      </pc:sldChg>
      <pc:sldChg chg="addSp delSp modSp add mod ord delAnim">
        <pc:chgData name="David Watson" userId="ad8982a1e9b2e3bf" providerId="LiveId" clId="{E97623B5-25F3-4BF8-8671-E808EB9BBA4D}" dt="2022-12-08T22:46:20.061" v="1747" actId="20577"/>
        <pc:sldMkLst>
          <pc:docMk/>
          <pc:sldMk cId="4198409088" sldId="313"/>
        </pc:sldMkLst>
        <pc:spChg chg="mod">
          <ac:chgData name="David Watson" userId="ad8982a1e9b2e3bf" providerId="LiveId" clId="{E97623B5-25F3-4BF8-8671-E808EB9BBA4D}" dt="2022-12-08T22:46:20.061" v="1747" actId="20577"/>
          <ac:spMkLst>
            <pc:docMk/>
            <pc:sldMk cId="4198409088" sldId="313"/>
            <ac:spMk id="3" creationId="{A619F0DD-5A26-C951-09A4-3C1E73D7E891}"/>
          </ac:spMkLst>
        </pc:spChg>
        <pc:spChg chg="del mod">
          <ac:chgData name="David Watson" userId="ad8982a1e9b2e3bf" providerId="LiveId" clId="{E97623B5-25F3-4BF8-8671-E808EB9BBA4D}" dt="2022-12-08T14:54:17.193" v="293" actId="478"/>
          <ac:spMkLst>
            <pc:docMk/>
            <pc:sldMk cId="4198409088" sldId="313"/>
            <ac:spMk id="4" creationId="{B53B46F9-D2FA-B205-5C79-D1DE462467FD}"/>
          </ac:spMkLst>
        </pc:spChg>
        <pc:spChg chg="mod">
          <ac:chgData name="David Watson" userId="ad8982a1e9b2e3bf" providerId="LiveId" clId="{E97623B5-25F3-4BF8-8671-E808EB9BBA4D}" dt="2022-12-08T14:41:14.981" v="210" actId="20577"/>
          <ac:spMkLst>
            <pc:docMk/>
            <pc:sldMk cId="4198409088" sldId="313"/>
            <ac:spMk id="5" creationId="{F163295F-0663-43F7-AE5B-E0DF86278DB5}"/>
          </ac:spMkLst>
        </pc:spChg>
        <pc:spChg chg="del">
          <ac:chgData name="David Watson" userId="ad8982a1e9b2e3bf" providerId="LiveId" clId="{E97623B5-25F3-4BF8-8671-E808EB9BBA4D}" dt="2022-12-08T14:54:18.833" v="294" actId="478"/>
          <ac:spMkLst>
            <pc:docMk/>
            <pc:sldMk cId="4198409088" sldId="313"/>
            <ac:spMk id="8" creationId="{AF24B8A5-4136-1197-46D5-5FA3FF579AEE}"/>
          </ac:spMkLst>
        </pc:spChg>
        <pc:spChg chg="del">
          <ac:chgData name="David Watson" userId="ad8982a1e9b2e3bf" providerId="LiveId" clId="{E97623B5-25F3-4BF8-8671-E808EB9BBA4D}" dt="2022-12-08T14:54:22.440" v="297" actId="478"/>
          <ac:spMkLst>
            <pc:docMk/>
            <pc:sldMk cId="4198409088" sldId="313"/>
            <ac:spMk id="9" creationId="{2A9DF62D-344B-DAA3-9067-F2278F7B3934}"/>
          </ac:spMkLst>
        </pc:spChg>
        <pc:spChg chg="add del">
          <ac:chgData name="David Watson" userId="ad8982a1e9b2e3bf" providerId="LiveId" clId="{E97623B5-25F3-4BF8-8671-E808EB9BBA4D}" dt="2022-12-08T15:08:17.337" v="400" actId="478"/>
          <ac:spMkLst>
            <pc:docMk/>
            <pc:sldMk cId="4198409088" sldId="313"/>
            <ac:spMk id="10" creationId="{7DB4AB1B-2CC7-E4E6-AD6A-497AA7687B92}"/>
          </ac:spMkLst>
        </pc:spChg>
        <pc:spChg chg="add del">
          <ac:chgData name="David Watson" userId="ad8982a1e9b2e3bf" providerId="LiveId" clId="{E97623B5-25F3-4BF8-8671-E808EB9BBA4D}" dt="2022-12-08T15:08:15.729" v="399" actId="478"/>
          <ac:spMkLst>
            <pc:docMk/>
            <pc:sldMk cId="4198409088" sldId="313"/>
            <ac:spMk id="11" creationId="{3CC8CF9E-2588-B3EE-BD20-CDE3326A0A21}"/>
          </ac:spMkLst>
        </pc:spChg>
        <pc:spChg chg="add mod">
          <ac:chgData name="David Watson" userId="ad8982a1e9b2e3bf" providerId="LiveId" clId="{E97623B5-25F3-4BF8-8671-E808EB9BBA4D}" dt="2022-12-08T14:53:22.630" v="282" actId="1076"/>
          <ac:spMkLst>
            <pc:docMk/>
            <pc:sldMk cId="4198409088" sldId="313"/>
            <ac:spMk id="13" creationId="{589A4B78-64F6-5197-EEE5-C9828FEE5E55}"/>
          </ac:spMkLst>
        </pc:spChg>
        <pc:spChg chg="mod">
          <ac:chgData name="David Watson" userId="ad8982a1e9b2e3bf" providerId="LiveId" clId="{E97623B5-25F3-4BF8-8671-E808EB9BBA4D}" dt="2022-12-08T14:56:11.070" v="394" actId="14100"/>
          <ac:spMkLst>
            <pc:docMk/>
            <pc:sldMk cId="4198409088" sldId="313"/>
            <ac:spMk id="16" creationId="{780CF7D4-B0F6-EF60-48C6-B4E7DB9D461C}"/>
          </ac:spMkLst>
        </pc:spChg>
        <pc:spChg chg="del">
          <ac:chgData name="David Watson" userId="ad8982a1e9b2e3bf" providerId="LiveId" clId="{E97623B5-25F3-4BF8-8671-E808EB9BBA4D}" dt="2022-12-08T14:54:21.443" v="296" actId="478"/>
          <ac:spMkLst>
            <pc:docMk/>
            <pc:sldMk cId="4198409088" sldId="313"/>
            <ac:spMk id="17" creationId="{6E2C8CB8-0F0A-A8D9-085B-38A15387F7D4}"/>
          </ac:spMkLst>
        </pc:spChg>
        <pc:spChg chg="del">
          <ac:chgData name="David Watson" userId="ad8982a1e9b2e3bf" providerId="LiveId" clId="{E97623B5-25F3-4BF8-8671-E808EB9BBA4D}" dt="2022-12-08T14:54:26.362" v="298" actId="478"/>
          <ac:spMkLst>
            <pc:docMk/>
            <pc:sldMk cId="4198409088" sldId="313"/>
            <ac:spMk id="18" creationId="{AB775C69-C7C4-D877-DE9D-D77D9F899B9B}"/>
          </ac:spMkLst>
        </pc:spChg>
        <pc:spChg chg="add mod">
          <ac:chgData name="David Watson" userId="ad8982a1e9b2e3bf" providerId="LiveId" clId="{E97623B5-25F3-4BF8-8671-E808EB9BBA4D}" dt="2022-12-08T14:52:48.424" v="281" actId="1076"/>
          <ac:spMkLst>
            <pc:docMk/>
            <pc:sldMk cId="4198409088" sldId="313"/>
            <ac:spMk id="19" creationId="{0420A7FC-D10B-47FF-281D-0384B7A3FD5B}"/>
          </ac:spMkLst>
        </pc:spChg>
        <pc:spChg chg="add mod">
          <ac:chgData name="David Watson" userId="ad8982a1e9b2e3bf" providerId="LiveId" clId="{E97623B5-25F3-4BF8-8671-E808EB9BBA4D}" dt="2022-12-08T14:53:41.219" v="291" actId="6549"/>
          <ac:spMkLst>
            <pc:docMk/>
            <pc:sldMk cId="4198409088" sldId="313"/>
            <ac:spMk id="20" creationId="{C26BC11C-219F-2ACF-4F9A-611CD6A41FC8}"/>
          </ac:spMkLst>
        </pc:spChg>
        <pc:spChg chg="add mod">
          <ac:chgData name="David Watson" userId="ad8982a1e9b2e3bf" providerId="LiveId" clId="{E97623B5-25F3-4BF8-8671-E808EB9BBA4D}" dt="2022-12-08T14:55:52.317" v="390" actId="1076"/>
          <ac:spMkLst>
            <pc:docMk/>
            <pc:sldMk cId="4198409088" sldId="313"/>
            <ac:spMk id="22" creationId="{A6BF7467-BB2D-1746-F2E1-D9775193F6FC}"/>
          </ac:spMkLst>
        </pc:spChg>
        <pc:picChg chg="del">
          <ac:chgData name="David Watson" userId="ad8982a1e9b2e3bf" providerId="LiveId" clId="{E97623B5-25F3-4BF8-8671-E808EB9BBA4D}" dt="2022-12-08T14:54:20.001" v="295" actId="478"/>
          <ac:picMkLst>
            <pc:docMk/>
            <pc:sldMk cId="4198409088" sldId="313"/>
            <ac:picMk id="2" creationId="{3ECC13C1-1612-CAC6-F768-D979ADF95FD2}"/>
          </ac:picMkLst>
        </pc:picChg>
        <pc:picChg chg="add mod">
          <ac:chgData name="David Watson" userId="ad8982a1e9b2e3bf" providerId="LiveId" clId="{E97623B5-25F3-4BF8-8671-E808EB9BBA4D}" dt="2022-12-08T14:55:52.317" v="390" actId="1076"/>
          <ac:picMkLst>
            <pc:docMk/>
            <pc:sldMk cId="4198409088" sldId="313"/>
            <ac:picMk id="21" creationId="{52BC1C4B-B0E6-686F-7FB0-FE610F005237}"/>
          </ac:picMkLst>
        </pc:picChg>
      </pc:sldChg>
      <pc:sldChg chg="addSp modSp add mod modTransition">
        <pc:chgData name="David Watson" userId="ad8982a1e9b2e3bf" providerId="LiveId" clId="{E97623B5-25F3-4BF8-8671-E808EB9BBA4D}" dt="2022-12-08T22:51:15.011" v="1771"/>
        <pc:sldMkLst>
          <pc:docMk/>
          <pc:sldMk cId="3212464507" sldId="314"/>
        </pc:sldMkLst>
        <pc:spChg chg="mod">
          <ac:chgData name="David Watson" userId="ad8982a1e9b2e3bf" providerId="LiveId" clId="{E97623B5-25F3-4BF8-8671-E808EB9BBA4D}" dt="2022-12-08T16:53:03.648" v="462" actId="5793"/>
          <ac:spMkLst>
            <pc:docMk/>
            <pc:sldMk cId="3212464507" sldId="314"/>
            <ac:spMk id="3" creationId="{A619F0DD-5A26-C951-09A4-3C1E73D7E891}"/>
          </ac:spMkLst>
        </pc:spChg>
        <pc:spChg chg="mod">
          <ac:chgData name="David Watson" userId="ad8982a1e9b2e3bf" providerId="LiveId" clId="{E97623B5-25F3-4BF8-8671-E808EB9BBA4D}" dt="2022-12-08T16:53:08.833" v="469" actId="20577"/>
          <ac:spMkLst>
            <pc:docMk/>
            <pc:sldMk cId="3212464507" sldId="314"/>
            <ac:spMk id="5" creationId="{F163295F-0663-43F7-AE5B-E0DF86278DB5}"/>
          </ac:spMkLst>
        </pc:spChg>
        <pc:spChg chg="mod">
          <ac:chgData name="David Watson" userId="ad8982a1e9b2e3bf" providerId="LiveId" clId="{E97623B5-25F3-4BF8-8671-E808EB9BBA4D}" dt="2022-12-08T16:53:29.340" v="470" actId="207"/>
          <ac:spMkLst>
            <pc:docMk/>
            <pc:sldMk cId="3212464507" sldId="314"/>
            <ac:spMk id="16" creationId="{780CF7D4-B0F6-EF60-48C6-B4E7DB9D461C}"/>
          </ac:spMkLst>
        </pc:spChg>
        <pc:spChg chg="mod">
          <ac:chgData name="David Watson" userId="ad8982a1e9b2e3bf" providerId="LiveId" clId="{E97623B5-25F3-4BF8-8671-E808EB9BBA4D}" dt="2022-12-08T16:53:37.503" v="471" actId="207"/>
          <ac:spMkLst>
            <pc:docMk/>
            <pc:sldMk cId="3212464507" sldId="314"/>
            <ac:spMk id="22" creationId="{A6BF7467-BB2D-1746-F2E1-D9775193F6FC}"/>
          </ac:spMkLst>
        </pc:spChg>
        <pc:picChg chg="add mod">
          <ac:chgData name="David Watson" userId="ad8982a1e9b2e3bf" providerId="LiveId" clId="{E97623B5-25F3-4BF8-8671-E808EB9BBA4D}" dt="2022-12-08T16:54:57.577" v="480" actId="1076"/>
          <ac:picMkLst>
            <pc:docMk/>
            <pc:sldMk cId="3212464507" sldId="314"/>
            <ac:picMk id="4" creationId="{3BC8CEB7-7917-050D-DC00-96F6E88BB7EE}"/>
          </ac:picMkLst>
        </pc:picChg>
        <pc:picChg chg="mod">
          <ac:chgData name="David Watson" userId="ad8982a1e9b2e3bf" providerId="LiveId" clId="{E97623B5-25F3-4BF8-8671-E808EB9BBA4D}" dt="2022-12-08T16:53:37.503" v="471" actId="207"/>
          <ac:picMkLst>
            <pc:docMk/>
            <pc:sldMk cId="3212464507" sldId="314"/>
            <ac:picMk id="21" creationId="{52BC1C4B-B0E6-686F-7FB0-FE610F005237}"/>
          </ac:picMkLst>
        </pc:picChg>
      </pc:sldChg>
      <pc:sldChg chg="add">
        <pc:chgData name="David Watson" userId="ad8982a1e9b2e3bf" providerId="LiveId" clId="{E97623B5-25F3-4BF8-8671-E808EB9BBA4D}" dt="2022-12-08T16:57:12.960" v="481" actId="2890"/>
        <pc:sldMkLst>
          <pc:docMk/>
          <pc:sldMk cId="3063194563" sldId="315"/>
        </pc:sldMkLst>
      </pc:sldChg>
      <pc:sldChg chg="add ord">
        <pc:chgData name="David Watson" userId="ad8982a1e9b2e3bf" providerId="LiveId" clId="{E97623B5-25F3-4BF8-8671-E808EB9BBA4D}" dt="2022-12-08T17:16:24.259" v="486"/>
        <pc:sldMkLst>
          <pc:docMk/>
          <pc:sldMk cId="2156245300" sldId="316"/>
        </pc:sldMkLst>
      </pc:sldChg>
      <pc:sldChg chg="add ord">
        <pc:chgData name="David Watson" userId="ad8982a1e9b2e3bf" providerId="LiveId" clId="{E97623B5-25F3-4BF8-8671-E808EB9BBA4D}" dt="2022-12-08T17:33:01.853" v="489"/>
        <pc:sldMkLst>
          <pc:docMk/>
          <pc:sldMk cId="4161427839" sldId="317"/>
        </pc:sldMkLst>
      </pc:sldChg>
      <pc:sldChg chg="addSp delSp modSp add mod ord modAnim">
        <pc:chgData name="David Watson" userId="ad8982a1e9b2e3bf" providerId="LiveId" clId="{E97623B5-25F3-4BF8-8671-E808EB9BBA4D}" dt="2022-12-08T23:05:31.798" v="1774"/>
        <pc:sldMkLst>
          <pc:docMk/>
          <pc:sldMk cId="85389131" sldId="318"/>
        </pc:sldMkLst>
        <pc:spChg chg="add del mod">
          <ac:chgData name="David Watson" userId="ad8982a1e9b2e3bf" providerId="LiveId" clId="{E97623B5-25F3-4BF8-8671-E808EB9BBA4D}" dt="2022-12-08T17:45:01.856" v="623" actId="478"/>
          <ac:spMkLst>
            <pc:docMk/>
            <pc:sldMk cId="85389131" sldId="318"/>
            <ac:spMk id="2" creationId="{F0F862F2-F6BB-C875-76BF-DE9822F60E3A}"/>
          </ac:spMkLst>
        </pc:spChg>
        <pc:spChg chg="mod">
          <ac:chgData name="David Watson" userId="ad8982a1e9b2e3bf" providerId="LiveId" clId="{E97623B5-25F3-4BF8-8671-E808EB9BBA4D}" dt="2022-12-08T17:41:23.733" v="508" actId="14100"/>
          <ac:spMkLst>
            <pc:docMk/>
            <pc:sldMk cId="85389131" sldId="318"/>
            <ac:spMk id="3" creationId="{02C13A81-58E4-1A2D-C14B-DE8EFF667852}"/>
          </ac:spMkLst>
        </pc:spChg>
        <pc:spChg chg="add del mod">
          <ac:chgData name="David Watson" userId="ad8982a1e9b2e3bf" providerId="LiveId" clId="{E97623B5-25F3-4BF8-8671-E808EB9BBA4D}" dt="2022-12-08T17:45:01.856" v="623" actId="478"/>
          <ac:spMkLst>
            <pc:docMk/>
            <pc:sldMk cId="85389131" sldId="318"/>
            <ac:spMk id="4" creationId="{C87435B6-DCDC-5D8A-C0C9-0C13218F55D6}"/>
          </ac:spMkLst>
        </pc:spChg>
        <pc:spChg chg="mod">
          <ac:chgData name="David Watson" userId="ad8982a1e9b2e3bf" providerId="LiveId" clId="{E97623B5-25F3-4BF8-8671-E808EB9BBA4D}" dt="2022-12-08T17:39:21.223" v="500" actId="404"/>
          <ac:spMkLst>
            <pc:docMk/>
            <pc:sldMk cId="85389131" sldId="318"/>
            <ac:spMk id="5" creationId="{F163295F-0663-43F7-AE5B-E0DF86278DB5}"/>
          </ac:spMkLst>
        </pc:spChg>
        <pc:spChg chg="add del mod">
          <ac:chgData name="David Watson" userId="ad8982a1e9b2e3bf" providerId="LiveId" clId="{E97623B5-25F3-4BF8-8671-E808EB9BBA4D}" dt="2022-12-08T17:45:01.856" v="623" actId="478"/>
          <ac:spMkLst>
            <pc:docMk/>
            <pc:sldMk cId="85389131" sldId="318"/>
            <ac:spMk id="6" creationId="{3F8DE7EA-A826-8E3E-91FC-78614DFB01CE}"/>
          </ac:spMkLst>
        </pc:spChg>
      </pc:sldChg>
      <pc:sldChg chg="add ord">
        <pc:chgData name="David Watson" userId="ad8982a1e9b2e3bf" providerId="LiveId" clId="{E97623B5-25F3-4BF8-8671-E808EB9BBA4D}" dt="2022-12-08T17:40:42.017" v="503"/>
        <pc:sldMkLst>
          <pc:docMk/>
          <pc:sldMk cId="798135263" sldId="319"/>
        </pc:sldMkLst>
      </pc:sldChg>
      <pc:sldChg chg="add ord modAnim">
        <pc:chgData name="David Watson" userId="ad8982a1e9b2e3bf" providerId="LiveId" clId="{E97623B5-25F3-4BF8-8671-E808EB9BBA4D}" dt="2022-12-08T17:45:14.613" v="625"/>
        <pc:sldMkLst>
          <pc:docMk/>
          <pc:sldMk cId="535130780" sldId="320"/>
        </pc:sldMkLst>
      </pc:sldChg>
      <pc:sldChg chg="addSp delSp modSp add mod delAnim modAnim">
        <pc:chgData name="David Watson" userId="ad8982a1e9b2e3bf" providerId="LiveId" clId="{E97623B5-25F3-4BF8-8671-E808EB9BBA4D}" dt="2022-12-08T23:14:11.621" v="1805"/>
        <pc:sldMkLst>
          <pc:docMk/>
          <pc:sldMk cId="3235199700" sldId="321"/>
        </pc:sldMkLst>
        <pc:spChg chg="del mod">
          <ac:chgData name="David Watson" userId="ad8982a1e9b2e3bf" providerId="LiveId" clId="{E97623B5-25F3-4BF8-8671-E808EB9BBA4D}" dt="2022-12-08T23:13:11.754" v="1777" actId="478"/>
          <ac:spMkLst>
            <pc:docMk/>
            <pc:sldMk cId="3235199700" sldId="321"/>
            <ac:spMk id="2" creationId="{F0F862F2-F6BB-C875-76BF-DE9822F60E3A}"/>
          </ac:spMkLst>
        </pc:spChg>
        <pc:spChg chg="add del mod">
          <ac:chgData name="David Watson" userId="ad8982a1e9b2e3bf" providerId="LiveId" clId="{E97623B5-25F3-4BF8-8671-E808EB9BBA4D}" dt="2022-12-08T23:13:47.689" v="1802" actId="404"/>
          <ac:spMkLst>
            <pc:docMk/>
            <pc:sldMk cId="3235199700" sldId="321"/>
            <ac:spMk id="3" creationId="{02C13A81-58E4-1A2D-C14B-DE8EFF667852}"/>
          </ac:spMkLst>
        </pc:spChg>
        <pc:spChg chg="del">
          <ac:chgData name="David Watson" userId="ad8982a1e9b2e3bf" providerId="LiveId" clId="{E97623B5-25F3-4BF8-8671-E808EB9BBA4D}" dt="2022-12-08T19:03:52.747" v="661" actId="478"/>
          <ac:spMkLst>
            <pc:docMk/>
            <pc:sldMk cId="3235199700" sldId="321"/>
            <ac:spMk id="4" creationId="{C87435B6-DCDC-5D8A-C0C9-0C13218F55D6}"/>
          </ac:spMkLst>
        </pc:spChg>
        <pc:spChg chg="mod">
          <ac:chgData name="David Watson" userId="ad8982a1e9b2e3bf" providerId="LiveId" clId="{E97623B5-25F3-4BF8-8671-E808EB9BBA4D}" dt="2022-12-08T18:53:00.744" v="630" actId="403"/>
          <ac:spMkLst>
            <pc:docMk/>
            <pc:sldMk cId="3235199700" sldId="321"/>
            <ac:spMk id="5" creationId="{F163295F-0663-43F7-AE5B-E0DF86278DB5}"/>
          </ac:spMkLst>
        </pc:spChg>
        <pc:spChg chg="del">
          <ac:chgData name="David Watson" userId="ad8982a1e9b2e3bf" providerId="LiveId" clId="{E97623B5-25F3-4BF8-8671-E808EB9BBA4D}" dt="2022-12-08T19:03:52.747" v="661" actId="478"/>
          <ac:spMkLst>
            <pc:docMk/>
            <pc:sldMk cId="3235199700" sldId="321"/>
            <ac:spMk id="6" creationId="{3F8DE7EA-A826-8E3E-91FC-78614DFB01CE}"/>
          </ac:spMkLst>
        </pc:spChg>
      </pc:sldChg>
      <pc:sldChg chg="modSp add mod ord modTransition">
        <pc:chgData name="David Watson" userId="ad8982a1e9b2e3bf" providerId="LiveId" clId="{E97623B5-25F3-4BF8-8671-E808EB9BBA4D}" dt="2022-12-08T23:14:41.601" v="1806"/>
        <pc:sldMkLst>
          <pc:docMk/>
          <pc:sldMk cId="273932696" sldId="322"/>
        </pc:sldMkLst>
        <pc:spChg chg="mod">
          <ac:chgData name="David Watson" userId="ad8982a1e9b2e3bf" providerId="LiveId" clId="{E97623B5-25F3-4BF8-8671-E808EB9BBA4D}" dt="2022-12-08T20:24:15.638" v="715" actId="207"/>
          <ac:spMkLst>
            <pc:docMk/>
            <pc:sldMk cId="273932696" sldId="322"/>
            <ac:spMk id="5" creationId="{F163295F-0663-43F7-AE5B-E0DF86278DB5}"/>
          </ac:spMkLst>
        </pc:spChg>
      </pc:sldChg>
      <pc:sldChg chg="modSp add mod">
        <pc:chgData name="David Watson" userId="ad8982a1e9b2e3bf" providerId="LiveId" clId="{E97623B5-25F3-4BF8-8671-E808EB9BBA4D}" dt="2022-12-08T20:25:49.421" v="725" actId="207"/>
        <pc:sldMkLst>
          <pc:docMk/>
          <pc:sldMk cId="3979959887" sldId="323"/>
        </pc:sldMkLst>
        <pc:spChg chg="mod">
          <ac:chgData name="David Watson" userId="ad8982a1e9b2e3bf" providerId="LiveId" clId="{E97623B5-25F3-4BF8-8671-E808EB9BBA4D}" dt="2022-12-08T20:25:49.421" v="725" actId="207"/>
          <ac:spMkLst>
            <pc:docMk/>
            <pc:sldMk cId="3979959887" sldId="323"/>
            <ac:spMk id="3" creationId="{E6A26E13-8501-1754-F93A-DDE7895B6620}"/>
          </ac:spMkLst>
        </pc:spChg>
      </pc:sldChg>
      <pc:sldChg chg="add ord">
        <pc:chgData name="David Watson" userId="ad8982a1e9b2e3bf" providerId="LiveId" clId="{E97623B5-25F3-4BF8-8671-E808EB9BBA4D}" dt="2022-12-08T20:26:00.729" v="728"/>
        <pc:sldMkLst>
          <pc:docMk/>
          <pc:sldMk cId="3636429748" sldId="324"/>
        </pc:sldMkLst>
      </pc:sldChg>
      <pc:sldChg chg="delSp modSp add mod ord delAnim modAnim">
        <pc:chgData name="David Watson" userId="ad8982a1e9b2e3bf" providerId="LiveId" clId="{E97623B5-25F3-4BF8-8671-E808EB9BBA4D}" dt="2022-12-08T22:15:08.188" v="1618" actId="478"/>
        <pc:sldMkLst>
          <pc:docMk/>
          <pc:sldMk cId="1171289357" sldId="325"/>
        </pc:sldMkLst>
        <pc:spChg chg="del">
          <ac:chgData name="David Watson" userId="ad8982a1e9b2e3bf" providerId="LiveId" clId="{E97623B5-25F3-4BF8-8671-E808EB9BBA4D}" dt="2022-12-08T20:28:30.259" v="785" actId="478"/>
          <ac:spMkLst>
            <pc:docMk/>
            <pc:sldMk cId="1171289357" sldId="325"/>
            <ac:spMk id="2" creationId="{F0F862F2-F6BB-C875-76BF-DE9822F60E3A}"/>
          </ac:spMkLst>
        </pc:spChg>
        <pc:spChg chg="del mod">
          <ac:chgData name="David Watson" userId="ad8982a1e9b2e3bf" providerId="LiveId" clId="{E97623B5-25F3-4BF8-8671-E808EB9BBA4D}" dt="2022-12-08T22:15:08.188" v="1618" actId="478"/>
          <ac:spMkLst>
            <pc:docMk/>
            <pc:sldMk cId="1171289357" sldId="325"/>
            <ac:spMk id="3" creationId="{02C13A81-58E4-1A2D-C14B-DE8EFF667852}"/>
          </ac:spMkLst>
        </pc:spChg>
        <pc:spChg chg="mod">
          <ac:chgData name="David Watson" userId="ad8982a1e9b2e3bf" providerId="LiveId" clId="{E97623B5-25F3-4BF8-8671-E808EB9BBA4D}" dt="2022-12-08T20:28:24.088" v="780" actId="20577"/>
          <ac:spMkLst>
            <pc:docMk/>
            <pc:sldMk cId="1171289357" sldId="325"/>
            <ac:spMk id="5" creationId="{F163295F-0663-43F7-AE5B-E0DF86278DB5}"/>
          </ac:spMkLst>
        </pc:spChg>
      </pc:sldChg>
      <pc:sldChg chg="delSp modSp add mod delAnim">
        <pc:chgData name="David Watson" userId="ad8982a1e9b2e3bf" providerId="LiveId" clId="{E97623B5-25F3-4BF8-8671-E808EB9BBA4D}" dt="2022-12-08T22:14:52.022" v="1617" actId="478"/>
        <pc:sldMkLst>
          <pc:docMk/>
          <pc:sldMk cId="3669575877" sldId="326"/>
        </pc:sldMkLst>
        <pc:spChg chg="del">
          <ac:chgData name="David Watson" userId="ad8982a1e9b2e3bf" providerId="LiveId" clId="{E97623B5-25F3-4BF8-8671-E808EB9BBA4D}" dt="2022-12-08T22:14:52.022" v="1617" actId="478"/>
          <ac:spMkLst>
            <pc:docMk/>
            <pc:sldMk cId="3669575877" sldId="326"/>
            <ac:spMk id="3" creationId="{02C13A81-58E4-1A2D-C14B-DE8EFF667852}"/>
          </ac:spMkLst>
        </pc:spChg>
        <pc:spChg chg="mod">
          <ac:chgData name="David Watson" userId="ad8982a1e9b2e3bf" providerId="LiveId" clId="{E97623B5-25F3-4BF8-8671-E808EB9BBA4D}" dt="2022-12-08T20:28:52.279" v="791" actId="20577"/>
          <ac:spMkLst>
            <pc:docMk/>
            <pc:sldMk cId="3669575877" sldId="326"/>
            <ac:spMk id="5" creationId="{F163295F-0663-43F7-AE5B-E0DF86278DB5}"/>
          </ac:spMkLst>
        </pc:spChg>
      </pc:sldChg>
      <pc:sldChg chg="add del ord">
        <pc:chgData name="David Watson" userId="ad8982a1e9b2e3bf" providerId="LiveId" clId="{E97623B5-25F3-4BF8-8671-E808EB9BBA4D}" dt="2022-12-08T21:58:13.873" v="1433" actId="47"/>
        <pc:sldMkLst>
          <pc:docMk/>
          <pc:sldMk cId="4141039367" sldId="327"/>
        </pc:sldMkLst>
      </pc:sldChg>
      <pc:sldChg chg="add del">
        <pc:chgData name="David Watson" userId="ad8982a1e9b2e3bf" providerId="LiveId" clId="{E97623B5-25F3-4BF8-8671-E808EB9BBA4D}" dt="2022-12-08T21:59:22.539" v="1434" actId="47"/>
        <pc:sldMkLst>
          <pc:docMk/>
          <pc:sldMk cId="870183664" sldId="328"/>
        </pc:sldMkLst>
      </pc:sldChg>
      <pc:sldChg chg="add del">
        <pc:chgData name="David Watson" userId="ad8982a1e9b2e3bf" providerId="LiveId" clId="{E97623B5-25F3-4BF8-8671-E808EB9BBA4D}" dt="2022-12-08T22:05:23.515" v="1496" actId="47"/>
        <pc:sldMkLst>
          <pc:docMk/>
          <pc:sldMk cId="3362469109" sldId="329"/>
        </pc:sldMkLst>
      </pc:sldChg>
      <pc:sldChg chg="addSp modSp add mod modTransition">
        <pc:chgData name="David Watson" userId="ad8982a1e9b2e3bf" providerId="LiveId" clId="{E97623B5-25F3-4BF8-8671-E808EB9BBA4D}" dt="2022-12-08T23:20:17.371" v="1812"/>
        <pc:sldMkLst>
          <pc:docMk/>
          <pc:sldMk cId="2317377751" sldId="330"/>
        </pc:sldMkLst>
        <pc:spChg chg="add mod">
          <ac:chgData name="David Watson" userId="ad8982a1e9b2e3bf" providerId="LiveId" clId="{E97623B5-25F3-4BF8-8671-E808EB9BBA4D}" dt="2022-12-08T21:39:33.438" v="1177" actId="1076"/>
          <ac:spMkLst>
            <pc:docMk/>
            <pc:sldMk cId="2317377751" sldId="330"/>
            <ac:spMk id="2" creationId="{A498CDBF-DE79-1ECE-38BC-425B3A5A0A77}"/>
          </ac:spMkLst>
        </pc:spChg>
        <pc:spChg chg="mod">
          <ac:chgData name="David Watson" userId="ad8982a1e9b2e3bf" providerId="LiveId" clId="{E97623B5-25F3-4BF8-8671-E808EB9BBA4D}" dt="2022-12-08T21:40:12.280" v="1188" actId="20577"/>
          <ac:spMkLst>
            <pc:docMk/>
            <pc:sldMk cId="2317377751" sldId="330"/>
            <ac:spMk id="3" creationId="{A619F0DD-5A26-C951-09A4-3C1E73D7E891}"/>
          </ac:spMkLst>
        </pc:spChg>
        <pc:spChg chg="add mod">
          <ac:chgData name="David Watson" userId="ad8982a1e9b2e3bf" providerId="LiveId" clId="{E97623B5-25F3-4BF8-8671-E808EB9BBA4D}" dt="2022-12-08T21:39:25.756" v="1176" actId="1076"/>
          <ac:spMkLst>
            <pc:docMk/>
            <pc:sldMk cId="2317377751" sldId="330"/>
            <ac:spMk id="4" creationId="{DDF9A376-F44D-656D-4D55-4CBF7869EAC7}"/>
          </ac:spMkLst>
        </pc:spChg>
        <pc:spChg chg="mod">
          <ac:chgData name="David Watson" userId="ad8982a1e9b2e3bf" providerId="LiveId" clId="{E97623B5-25F3-4BF8-8671-E808EB9BBA4D}" dt="2022-12-08T21:35:41.386" v="1101" actId="20577"/>
          <ac:spMkLst>
            <pc:docMk/>
            <pc:sldMk cId="2317377751" sldId="330"/>
            <ac:spMk id="5" creationId="{F163295F-0663-43F7-AE5B-E0DF86278DB5}"/>
          </ac:spMkLst>
        </pc:spChg>
      </pc:sldChg>
      <pc:sldChg chg="addSp delSp modSp add mod">
        <pc:chgData name="David Watson" userId="ad8982a1e9b2e3bf" providerId="LiveId" clId="{E97623B5-25F3-4BF8-8671-E808EB9BBA4D}" dt="2022-12-08T21:50:15.533" v="1331" actId="20577"/>
        <pc:sldMkLst>
          <pc:docMk/>
          <pc:sldMk cId="2688243514" sldId="331"/>
        </pc:sldMkLst>
        <pc:spChg chg="add del mod">
          <ac:chgData name="David Watson" userId="ad8982a1e9b2e3bf" providerId="LiveId" clId="{E97623B5-25F3-4BF8-8671-E808EB9BBA4D}" dt="2022-12-08T21:28:48.504" v="1040" actId="478"/>
          <ac:spMkLst>
            <pc:docMk/>
            <pc:sldMk cId="2688243514" sldId="331"/>
            <ac:spMk id="2" creationId="{17614CD7-3936-6351-07FA-558EB8C5D093}"/>
          </ac:spMkLst>
        </pc:spChg>
        <pc:spChg chg="mod">
          <ac:chgData name="David Watson" userId="ad8982a1e9b2e3bf" providerId="LiveId" clId="{E97623B5-25F3-4BF8-8671-E808EB9BBA4D}" dt="2022-12-08T21:30:53.242" v="1054" actId="207"/>
          <ac:spMkLst>
            <pc:docMk/>
            <pc:sldMk cId="2688243514" sldId="331"/>
            <ac:spMk id="3" creationId="{A619F0DD-5A26-C951-09A4-3C1E73D7E891}"/>
          </ac:spMkLst>
        </pc:spChg>
        <pc:spChg chg="add mod">
          <ac:chgData name="David Watson" userId="ad8982a1e9b2e3bf" providerId="LiveId" clId="{E97623B5-25F3-4BF8-8671-E808EB9BBA4D}" dt="2022-12-08T21:28:38.595" v="1039"/>
          <ac:spMkLst>
            <pc:docMk/>
            <pc:sldMk cId="2688243514" sldId="331"/>
            <ac:spMk id="7" creationId="{EC8E5DF3-F71A-57E5-1659-4AEE28DE86DF}"/>
          </ac:spMkLst>
        </pc:spChg>
        <pc:spChg chg="add mod">
          <ac:chgData name="David Watson" userId="ad8982a1e9b2e3bf" providerId="LiveId" clId="{E97623B5-25F3-4BF8-8671-E808EB9BBA4D}" dt="2022-12-08T21:28:38.595" v="1039"/>
          <ac:spMkLst>
            <pc:docMk/>
            <pc:sldMk cId="2688243514" sldId="331"/>
            <ac:spMk id="8" creationId="{D344BEA8-98E5-117F-3A2C-BBA45B5DB45C}"/>
          </ac:spMkLst>
        </pc:spChg>
        <pc:spChg chg="add del mod">
          <ac:chgData name="David Watson" userId="ad8982a1e9b2e3bf" providerId="LiveId" clId="{E97623B5-25F3-4BF8-8671-E808EB9BBA4D}" dt="2022-12-08T21:29:35.484" v="1047" actId="478"/>
          <ac:spMkLst>
            <pc:docMk/>
            <pc:sldMk cId="2688243514" sldId="331"/>
            <ac:spMk id="9" creationId="{39405A85-D377-C158-9480-5A3950AD53A4}"/>
          </ac:spMkLst>
        </pc:spChg>
        <pc:spChg chg="add mod">
          <ac:chgData name="David Watson" userId="ad8982a1e9b2e3bf" providerId="LiveId" clId="{E97623B5-25F3-4BF8-8671-E808EB9BBA4D}" dt="2022-12-08T21:50:15.533" v="1331" actId="20577"/>
          <ac:spMkLst>
            <pc:docMk/>
            <pc:sldMk cId="2688243514" sldId="331"/>
            <ac:spMk id="10" creationId="{0C749A79-D70A-A854-9D62-AED85D5B7408}"/>
          </ac:spMkLst>
        </pc:spChg>
        <pc:spChg chg="add mod">
          <ac:chgData name="David Watson" userId="ad8982a1e9b2e3bf" providerId="LiveId" clId="{E97623B5-25F3-4BF8-8671-E808EB9BBA4D}" dt="2022-12-08T21:30:26.936" v="1053" actId="20577"/>
          <ac:spMkLst>
            <pc:docMk/>
            <pc:sldMk cId="2688243514" sldId="331"/>
            <ac:spMk id="11" creationId="{CE8CA9D8-9A5E-F5C4-0509-152A4E13EB0A}"/>
          </ac:spMkLst>
        </pc:spChg>
        <pc:picChg chg="add mod">
          <ac:chgData name="David Watson" userId="ad8982a1e9b2e3bf" providerId="LiveId" clId="{E97623B5-25F3-4BF8-8671-E808EB9BBA4D}" dt="2022-12-08T21:28:38.595" v="1039"/>
          <ac:picMkLst>
            <pc:docMk/>
            <pc:sldMk cId="2688243514" sldId="331"/>
            <ac:picMk id="4" creationId="{E4500305-7216-2861-BA7A-72F5A21416E0}"/>
          </ac:picMkLst>
        </pc:picChg>
        <pc:picChg chg="add mod">
          <ac:chgData name="David Watson" userId="ad8982a1e9b2e3bf" providerId="LiveId" clId="{E97623B5-25F3-4BF8-8671-E808EB9BBA4D}" dt="2022-12-08T21:28:38.595" v="1039"/>
          <ac:picMkLst>
            <pc:docMk/>
            <pc:sldMk cId="2688243514" sldId="331"/>
            <ac:picMk id="6" creationId="{6DF39D5B-EC04-9E54-A35C-8FCA054850B4}"/>
          </ac:picMkLst>
        </pc:picChg>
      </pc:sldChg>
      <pc:sldChg chg="addSp delSp modSp add mod">
        <pc:chgData name="David Watson" userId="ad8982a1e9b2e3bf" providerId="LiveId" clId="{E97623B5-25F3-4BF8-8671-E808EB9BBA4D}" dt="2022-12-08T21:50:37.334" v="1335"/>
        <pc:sldMkLst>
          <pc:docMk/>
          <pc:sldMk cId="1280246107" sldId="332"/>
        </pc:sldMkLst>
        <pc:spChg chg="mod">
          <ac:chgData name="David Watson" userId="ad8982a1e9b2e3bf" providerId="LiveId" clId="{E97623B5-25F3-4BF8-8671-E808EB9BBA4D}" dt="2022-12-08T21:31:16.296" v="1056" actId="20577"/>
          <ac:spMkLst>
            <pc:docMk/>
            <pc:sldMk cId="1280246107" sldId="332"/>
            <ac:spMk id="3" creationId="{A619F0DD-5A26-C951-09A4-3C1E73D7E891}"/>
          </ac:spMkLst>
        </pc:spChg>
        <pc:spChg chg="add del">
          <ac:chgData name="David Watson" userId="ad8982a1e9b2e3bf" providerId="LiveId" clId="{E97623B5-25F3-4BF8-8671-E808EB9BBA4D}" dt="2022-12-08T21:31:24.404" v="1064" actId="22"/>
          <ac:spMkLst>
            <pc:docMk/>
            <pc:sldMk cId="1280246107" sldId="332"/>
            <ac:spMk id="4" creationId="{5596F685-8023-07F8-2034-E36B6B448005}"/>
          </ac:spMkLst>
        </pc:spChg>
        <pc:spChg chg="add mod">
          <ac:chgData name="David Watson" userId="ad8982a1e9b2e3bf" providerId="LiveId" clId="{E97623B5-25F3-4BF8-8671-E808EB9BBA4D}" dt="2022-12-08T21:32:06.749" v="1074" actId="1076"/>
          <ac:spMkLst>
            <pc:docMk/>
            <pc:sldMk cId="1280246107" sldId="332"/>
            <ac:spMk id="7" creationId="{67ACC424-1DA6-8CF5-E4BD-8F1879350FF5}"/>
          </ac:spMkLst>
        </pc:spChg>
        <pc:spChg chg="add mod">
          <ac:chgData name="David Watson" userId="ad8982a1e9b2e3bf" providerId="LiveId" clId="{E97623B5-25F3-4BF8-8671-E808EB9BBA4D}" dt="2022-12-08T21:31:41.880" v="1068"/>
          <ac:spMkLst>
            <pc:docMk/>
            <pc:sldMk cId="1280246107" sldId="332"/>
            <ac:spMk id="10" creationId="{AB443FFE-D6D7-83BD-99E9-2163F0B2360E}"/>
          </ac:spMkLst>
        </pc:spChg>
        <pc:spChg chg="add mod">
          <ac:chgData name="David Watson" userId="ad8982a1e9b2e3bf" providerId="LiveId" clId="{E97623B5-25F3-4BF8-8671-E808EB9BBA4D}" dt="2022-12-08T21:31:41.880" v="1068"/>
          <ac:spMkLst>
            <pc:docMk/>
            <pc:sldMk cId="1280246107" sldId="332"/>
            <ac:spMk id="11" creationId="{BB186A44-8050-1746-3A44-496A253C7BC7}"/>
          </ac:spMkLst>
        </pc:spChg>
        <pc:spChg chg="add del mod">
          <ac:chgData name="David Watson" userId="ad8982a1e9b2e3bf" providerId="LiveId" clId="{E97623B5-25F3-4BF8-8671-E808EB9BBA4D}" dt="2022-12-08T21:50:30.012" v="1332" actId="478"/>
          <ac:spMkLst>
            <pc:docMk/>
            <pc:sldMk cId="1280246107" sldId="332"/>
            <ac:spMk id="12" creationId="{F1D61AA4-8F51-2D69-6B64-376DA6DC5EAD}"/>
          </ac:spMkLst>
        </pc:spChg>
        <pc:spChg chg="add mod">
          <ac:chgData name="David Watson" userId="ad8982a1e9b2e3bf" providerId="LiveId" clId="{E97623B5-25F3-4BF8-8671-E808EB9BBA4D}" dt="2022-12-08T21:31:41.880" v="1068"/>
          <ac:spMkLst>
            <pc:docMk/>
            <pc:sldMk cId="1280246107" sldId="332"/>
            <ac:spMk id="13" creationId="{EB5FACA1-B95B-EEA9-A337-ABCF2933FB69}"/>
          </ac:spMkLst>
        </pc:spChg>
        <pc:spChg chg="add del">
          <ac:chgData name="David Watson" userId="ad8982a1e9b2e3bf" providerId="LiveId" clId="{E97623B5-25F3-4BF8-8671-E808EB9BBA4D}" dt="2022-12-08T21:50:32.341" v="1334" actId="22"/>
          <ac:spMkLst>
            <pc:docMk/>
            <pc:sldMk cId="1280246107" sldId="332"/>
            <ac:spMk id="15" creationId="{3C2445CD-EB18-D239-64F6-8039D760DD20}"/>
          </ac:spMkLst>
        </pc:spChg>
        <pc:spChg chg="add mod">
          <ac:chgData name="David Watson" userId="ad8982a1e9b2e3bf" providerId="LiveId" clId="{E97623B5-25F3-4BF8-8671-E808EB9BBA4D}" dt="2022-12-08T21:50:37.334" v="1335"/>
          <ac:spMkLst>
            <pc:docMk/>
            <pc:sldMk cId="1280246107" sldId="332"/>
            <ac:spMk id="16" creationId="{6816E491-85BC-7F45-2EAB-863892B2F24C}"/>
          </ac:spMkLst>
        </pc:spChg>
        <pc:picChg chg="add mod">
          <ac:chgData name="David Watson" userId="ad8982a1e9b2e3bf" providerId="LiveId" clId="{E97623B5-25F3-4BF8-8671-E808EB9BBA4D}" dt="2022-12-08T21:31:41.880" v="1068"/>
          <ac:picMkLst>
            <pc:docMk/>
            <pc:sldMk cId="1280246107" sldId="332"/>
            <ac:picMk id="8" creationId="{58CB1F97-C3D1-D2A6-A812-2D6AB5AEC8DF}"/>
          </ac:picMkLst>
        </pc:picChg>
        <pc:picChg chg="add mod">
          <ac:chgData name="David Watson" userId="ad8982a1e9b2e3bf" providerId="LiveId" clId="{E97623B5-25F3-4BF8-8671-E808EB9BBA4D}" dt="2022-12-08T21:31:41.880" v="1068"/>
          <ac:picMkLst>
            <pc:docMk/>
            <pc:sldMk cId="1280246107" sldId="332"/>
            <ac:picMk id="9" creationId="{C530E35D-4F37-AF26-0C0C-A49BADB6CA25}"/>
          </ac:picMkLst>
        </pc:picChg>
      </pc:sldChg>
      <pc:sldChg chg="addSp delSp modSp add mod">
        <pc:chgData name="David Watson" userId="ad8982a1e9b2e3bf" providerId="LiveId" clId="{E97623B5-25F3-4BF8-8671-E808EB9BBA4D}" dt="2022-12-08T21:50:40.519" v="1337"/>
        <pc:sldMkLst>
          <pc:docMk/>
          <pc:sldMk cId="4021967368" sldId="333"/>
        </pc:sldMkLst>
        <pc:spChg chg="mod">
          <ac:chgData name="David Watson" userId="ad8982a1e9b2e3bf" providerId="LiveId" clId="{E97623B5-25F3-4BF8-8671-E808EB9BBA4D}" dt="2022-12-08T21:24:26.305" v="1037" actId="207"/>
          <ac:spMkLst>
            <pc:docMk/>
            <pc:sldMk cId="4021967368" sldId="333"/>
            <ac:spMk id="3" creationId="{A619F0DD-5A26-C951-09A4-3C1E73D7E891}"/>
          </ac:spMkLst>
        </pc:spChg>
        <pc:spChg chg="add mod">
          <ac:chgData name="David Watson" userId="ad8982a1e9b2e3bf" providerId="LiveId" clId="{E97623B5-25F3-4BF8-8671-E808EB9BBA4D}" dt="2022-12-08T21:33:06.288" v="1075"/>
          <ac:spMkLst>
            <pc:docMk/>
            <pc:sldMk cId="4021967368" sldId="333"/>
            <ac:spMk id="4" creationId="{56640499-2903-9001-EA3D-FE1428F85012}"/>
          </ac:spMkLst>
        </pc:spChg>
        <pc:spChg chg="add mod">
          <ac:chgData name="David Watson" userId="ad8982a1e9b2e3bf" providerId="LiveId" clId="{E97623B5-25F3-4BF8-8671-E808EB9BBA4D}" dt="2022-12-08T21:33:06.288" v="1075"/>
          <ac:spMkLst>
            <pc:docMk/>
            <pc:sldMk cId="4021967368" sldId="333"/>
            <ac:spMk id="6" creationId="{8509A330-A406-04E3-8538-5D580E2718B0}"/>
          </ac:spMkLst>
        </pc:spChg>
        <pc:spChg chg="add del mod">
          <ac:chgData name="David Watson" userId="ad8982a1e9b2e3bf" providerId="LiveId" clId="{E97623B5-25F3-4BF8-8671-E808EB9BBA4D}" dt="2022-12-08T21:50:40.203" v="1336" actId="478"/>
          <ac:spMkLst>
            <pc:docMk/>
            <pc:sldMk cId="4021967368" sldId="333"/>
            <ac:spMk id="7" creationId="{CB97A3E4-6663-D952-FDEB-53B1C38F5408}"/>
          </ac:spMkLst>
        </pc:spChg>
        <pc:spChg chg="add mod">
          <ac:chgData name="David Watson" userId="ad8982a1e9b2e3bf" providerId="LiveId" clId="{E97623B5-25F3-4BF8-8671-E808EB9BBA4D}" dt="2022-12-08T21:33:06.288" v="1075"/>
          <ac:spMkLst>
            <pc:docMk/>
            <pc:sldMk cId="4021967368" sldId="333"/>
            <ac:spMk id="8" creationId="{3954D550-34C9-78A1-4C88-8F50AC5AF211}"/>
          </ac:spMkLst>
        </pc:spChg>
        <pc:spChg chg="add mod">
          <ac:chgData name="David Watson" userId="ad8982a1e9b2e3bf" providerId="LiveId" clId="{E97623B5-25F3-4BF8-8671-E808EB9BBA4D}" dt="2022-12-08T21:34:18.881" v="1097" actId="1076"/>
          <ac:spMkLst>
            <pc:docMk/>
            <pc:sldMk cId="4021967368" sldId="333"/>
            <ac:spMk id="10" creationId="{EC193406-DF51-3932-6E9C-858AB03816A9}"/>
          </ac:spMkLst>
        </pc:spChg>
        <pc:spChg chg="add mod">
          <ac:chgData name="David Watson" userId="ad8982a1e9b2e3bf" providerId="LiveId" clId="{E97623B5-25F3-4BF8-8671-E808EB9BBA4D}" dt="2022-12-08T21:50:40.519" v="1337"/>
          <ac:spMkLst>
            <pc:docMk/>
            <pc:sldMk cId="4021967368" sldId="333"/>
            <ac:spMk id="11" creationId="{19444177-D6DE-9D4C-C08A-28B2D99EED9F}"/>
          </ac:spMkLst>
        </pc:spChg>
        <pc:picChg chg="add mod">
          <ac:chgData name="David Watson" userId="ad8982a1e9b2e3bf" providerId="LiveId" clId="{E97623B5-25F3-4BF8-8671-E808EB9BBA4D}" dt="2022-12-08T21:33:06.288" v="1075"/>
          <ac:picMkLst>
            <pc:docMk/>
            <pc:sldMk cId="4021967368" sldId="333"/>
            <ac:picMk id="2" creationId="{8FEF73F5-9C25-E2AC-444B-98EB6138D1EA}"/>
          </ac:picMkLst>
        </pc:picChg>
        <pc:picChg chg="add mod ord">
          <ac:chgData name="David Watson" userId="ad8982a1e9b2e3bf" providerId="LiveId" clId="{E97623B5-25F3-4BF8-8671-E808EB9BBA4D}" dt="2022-12-08T21:33:15.234" v="1077" actId="167"/>
          <ac:picMkLst>
            <pc:docMk/>
            <pc:sldMk cId="4021967368" sldId="333"/>
            <ac:picMk id="9" creationId="{6255256D-AC55-561F-DE53-70C3FCFEBF6A}"/>
          </ac:picMkLst>
        </pc:picChg>
      </pc:sldChg>
      <pc:sldChg chg="add del modTransition">
        <pc:chgData name="David Watson" userId="ad8982a1e9b2e3bf" providerId="LiveId" clId="{E97623B5-25F3-4BF8-8671-E808EB9BBA4D}" dt="2022-12-08T22:49:48.048" v="1765" actId="47"/>
        <pc:sldMkLst>
          <pc:docMk/>
          <pc:sldMk cId="1560251708" sldId="334"/>
        </pc:sldMkLst>
      </pc:sldChg>
      <pc:sldChg chg="modSp add mod">
        <pc:chgData name="David Watson" userId="ad8982a1e9b2e3bf" providerId="LiveId" clId="{E97623B5-25F3-4BF8-8671-E808EB9BBA4D}" dt="2022-12-08T21:41:03.174" v="1230" actId="14100"/>
        <pc:sldMkLst>
          <pc:docMk/>
          <pc:sldMk cId="1583535789" sldId="335"/>
        </pc:sldMkLst>
        <pc:spChg chg="mod">
          <ac:chgData name="David Watson" userId="ad8982a1e9b2e3bf" providerId="LiveId" clId="{E97623B5-25F3-4BF8-8671-E808EB9BBA4D}" dt="2022-12-08T21:40:41.963" v="1206" actId="1038"/>
          <ac:spMkLst>
            <pc:docMk/>
            <pc:sldMk cId="1583535789" sldId="335"/>
            <ac:spMk id="2" creationId="{A498CDBF-DE79-1ECE-38BC-425B3A5A0A77}"/>
          </ac:spMkLst>
        </pc:spChg>
        <pc:spChg chg="mod">
          <ac:chgData name="David Watson" userId="ad8982a1e9b2e3bf" providerId="LiveId" clId="{E97623B5-25F3-4BF8-8671-E808EB9BBA4D}" dt="2022-12-08T21:40:27.577" v="1190" actId="207"/>
          <ac:spMkLst>
            <pc:docMk/>
            <pc:sldMk cId="1583535789" sldId="335"/>
            <ac:spMk id="3" creationId="{A619F0DD-5A26-C951-09A4-3C1E73D7E891}"/>
          </ac:spMkLst>
        </pc:spChg>
        <pc:spChg chg="mod">
          <ac:chgData name="David Watson" userId="ad8982a1e9b2e3bf" providerId="LiveId" clId="{E97623B5-25F3-4BF8-8671-E808EB9BBA4D}" dt="2022-12-08T21:41:03.174" v="1230" actId="14100"/>
          <ac:spMkLst>
            <pc:docMk/>
            <pc:sldMk cId="1583535789" sldId="335"/>
            <ac:spMk id="4" creationId="{DDF9A376-F44D-656D-4D55-4CBF7869EAC7}"/>
          </ac:spMkLst>
        </pc:spChg>
      </pc:sldChg>
      <pc:sldChg chg="delSp modSp add mod">
        <pc:chgData name="David Watson" userId="ad8982a1e9b2e3bf" providerId="LiveId" clId="{E97623B5-25F3-4BF8-8671-E808EB9BBA4D}" dt="2022-12-08T21:45:23.396" v="1272" actId="478"/>
        <pc:sldMkLst>
          <pc:docMk/>
          <pc:sldMk cId="1624828663" sldId="336"/>
        </pc:sldMkLst>
        <pc:spChg chg="del mod">
          <ac:chgData name="David Watson" userId="ad8982a1e9b2e3bf" providerId="LiveId" clId="{E97623B5-25F3-4BF8-8671-E808EB9BBA4D}" dt="2022-12-08T21:45:23.396" v="1272" actId="478"/>
          <ac:spMkLst>
            <pc:docMk/>
            <pc:sldMk cId="1624828663" sldId="336"/>
            <ac:spMk id="2" creationId="{A498CDBF-DE79-1ECE-38BC-425B3A5A0A77}"/>
          </ac:spMkLst>
        </pc:spChg>
        <pc:spChg chg="mod">
          <ac:chgData name="David Watson" userId="ad8982a1e9b2e3bf" providerId="LiveId" clId="{E97623B5-25F3-4BF8-8671-E808EB9BBA4D}" dt="2022-12-08T21:44:34.251" v="1269" actId="207"/>
          <ac:spMkLst>
            <pc:docMk/>
            <pc:sldMk cId="1624828663" sldId="336"/>
            <ac:spMk id="3" creationId="{A619F0DD-5A26-C951-09A4-3C1E73D7E891}"/>
          </ac:spMkLst>
        </pc:spChg>
        <pc:spChg chg="del">
          <ac:chgData name="David Watson" userId="ad8982a1e9b2e3bf" providerId="LiveId" clId="{E97623B5-25F3-4BF8-8671-E808EB9BBA4D}" dt="2022-12-08T21:44:41.575" v="1270" actId="478"/>
          <ac:spMkLst>
            <pc:docMk/>
            <pc:sldMk cId="1624828663" sldId="336"/>
            <ac:spMk id="4" creationId="{DDF9A376-F44D-656D-4D55-4CBF7869EAC7}"/>
          </ac:spMkLst>
        </pc:spChg>
        <pc:spChg chg="mod">
          <ac:chgData name="David Watson" userId="ad8982a1e9b2e3bf" providerId="LiveId" clId="{E97623B5-25F3-4BF8-8671-E808EB9BBA4D}" dt="2022-12-08T21:43:45.219" v="1236" actId="20577"/>
          <ac:spMkLst>
            <pc:docMk/>
            <pc:sldMk cId="1624828663" sldId="336"/>
            <ac:spMk id="5" creationId="{F163295F-0663-43F7-AE5B-E0DF86278DB5}"/>
          </ac:spMkLst>
        </pc:spChg>
      </pc:sldChg>
      <pc:sldChg chg="addSp delSp modSp add mod">
        <pc:chgData name="David Watson" userId="ad8982a1e9b2e3bf" providerId="LiveId" clId="{E97623B5-25F3-4BF8-8671-E808EB9BBA4D}" dt="2022-12-08T23:26:30.567" v="1817" actId="478"/>
        <pc:sldMkLst>
          <pc:docMk/>
          <pc:sldMk cId="1337193574" sldId="337"/>
        </pc:sldMkLst>
        <pc:spChg chg="mod">
          <ac:chgData name="David Watson" userId="ad8982a1e9b2e3bf" providerId="LiveId" clId="{E97623B5-25F3-4BF8-8671-E808EB9BBA4D}" dt="2022-12-08T21:48:56.803" v="1308" actId="20577"/>
          <ac:spMkLst>
            <pc:docMk/>
            <pc:sldMk cId="1337193574" sldId="337"/>
            <ac:spMk id="3" creationId="{A619F0DD-5A26-C951-09A4-3C1E73D7E891}"/>
          </ac:spMkLst>
        </pc:spChg>
        <pc:spChg chg="add del">
          <ac:chgData name="David Watson" userId="ad8982a1e9b2e3bf" providerId="LiveId" clId="{E97623B5-25F3-4BF8-8671-E808EB9BBA4D}" dt="2022-12-08T21:49:00.352" v="1310" actId="22"/>
          <ac:spMkLst>
            <pc:docMk/>
            <pc:sldMk cId="1337193574" sldId="337"/>
            <ac:spMk id="4" creationId="{A885EE7E-43A7-C6A8-E59D-420DB3674AE9}"/>
          </ac:spMkLst>
        </pc:spChg>
        <pc:spChg chg="mod">
          <ac:chgData name="David Watson" userId="ad8982a1e9b2e3bf" providerId="LiveId" clId="{E97623B5-25F3-4BF8-8671-E808EB9BBA4D}" dt="2022-12-08T21:45:47.271" v="1275" actId="20577"/>
          <ac:spMkLst>
            <pc:docMk/>
            <pc:sldMk cId="1337193574" sldId="337"/>
            <ac:spMk id="5" creationId="{F163295F-0663-43F7-AE5B-E0DF86278DB5}"/>
          </ac:spMkLst>
        </pc:spChg>
        <pc:spChg chg="add del">
          <ac:chgData name="David Watson" userId="ad8982a1e9b2e3bf" providerId="LiveId" clId="{E97623B5-25F3-4BF8-8671-E808EB9BBA4D}" dt="2022-12-08T21:49:07.635" v="1320" actId="22"/>
          <ac:spMkLst>
            <pc:docMk/>
            <pc:sldMk cId="1337193574" sldId="337"/>
            <ac:spMk id="9" creationId="{615F007B-22F5-730F-4EC7-E63FD5DBDEED}"/>
          </ac:spMkLst>
        </pc:spChg>
        <pc:spChg chg="del">
          <ac:chgData name="David Watson" userId="ad8982a1e9b2e3bf" providerId="LiveId" clId="{E97623B5-25F3-4BF8-8671-E808EB9BBA4D}" dt="2022-12-08T21:49:49.156" v="1325" actId="478"/>
          <ac:spMkLst>
            <pc:docMk/>
            <pc:sldMk cId="1337193574" sldId="337"/>
            <ac:spMk id="12" creationId="{76A73DDA-7013-00AE-6BC4-747DB99430A9}"/>
          </ac:spMkLst>
        </pc:spChg>
        <pc:spChg chg="add mod">
          <ac:chgData name="David Watson" userId="ad8982a1e9b2e3bf" providerId="LiveId" clId="{E97623B5-25F3-4BF8-8671-E808EB9BBA4D}" dt="2022-12-08T21:52:55.787" v="1412" actId="12788"/>
          <ac:spMkLst>
            <pc:docMk/>
            <pc:sldMk cId="1337193574" sldId="337"/>
            <ac:spMk id="14" creationId="{7DBB2EB2-1BA2-AD0D-1B1E-2E4EA0357B3F}"/>
          </ac:spMkLst>
        </pc:spChg>
        <pc:spChg chg="del mod">
          <ac:chgData name="David Watson" userId="ad8982a1e9b2e3bf" providerId="LiveId" clId="{E97623B5-25F3-4BF8-8671-E808EB9BBA4D}" dt="2022-12-08T23:26:30.567" v="1817" actId="478"/>
          <ac:spMkLst>
            <pc:docMk/>
            <pc:sldMk cId="1337193574" sldId="337"/>
            <ac:spMk id="15" creationId="{0430661B-9293-0055-C7E9-EE6A57791702}"/>
          </ac:spMkLst>
        </pc:spChg>
        <pc:spChg chg="add mod">
          <ac:chgData name="David Watson" userId="ad8982a1e9b2e3bf" providerId="LiveId" clId="{E97623B5-25F3-4BF8-8671-E808EB9BBA4D}" dt="2022-12-08T21:55:38.892" v="1425" actId="1035"/>
          <ac:spMkLst>
            <pc:docMk/>
            <pc:sldMk cId="1337193574" sldId="337"/>
            <ac:spMk id="16" creationId="{D1A61F52-8F51-D8EC-68AC-426A2EC33951}"/>
          </ac:spMkLst>
        </pc:spChg>
        <pc:spChg chg="add mod">
          <ac:chgData name="David Watson" userId="ad8982a1e9b2e3bf" providerId="LiveId" clId="{E97623B5-25F3-4BF8-8671-E808EB9BBA4D}" dt="2022-12-08T21:55:38.892" v="1425" actId="1035"/>
          <ac:spMkLst>
            <pc:docMk/>
            <pc:sldMk cId="1337193574" sldId="337"/>
            <ac:spMk id="17" creationId="{26E9B603-CC1E-6302-BC50-89C6BC15E685}"/>
          </ac:spMkLst>
        </pc:spChg>
      </pc:sldChg>
      <pc:sldChg chg="add del">
        <pc:chgData name="David Watson" userId="ad8982a1e9b2e3bf" providerId="LiveId" clId="{E97623B5-25F3-4BF8-8671-E808EB9BBA4D}" dt="2022-12-08T22:43:33.332" v="1735" actId="47"/>
        <pc:sldMkLst>
          <pc:docMk/>
          <pc:sldMk cId="345369222" sldId="338"/>
        </pc:sldMkLst>
      </pc:sldChg>
      <pc:sldChg chg="add del">
        <pc:chgData name="David Watson" userId="ad8982a1e9b2e3bf" providerId="LiveId" clId="{E97623B5-25F3-4BF8-8671-E808EB9BBA4D}" dt="2022-12-08T22:43:33.332" v="1735" actId="47"/>
        <pc:sldMkLst>
          <pc:docMk/>
          <pc:sldMk cId="3187262571" sldId="339"/>
        </pc:sldMkLst>
      </pc:sldChg>
      <pc:sldChg chg="addSp modSp add mod ord">
        <pc:chgData name="David Watson" userId="ad8982a1e9b2e3bf" providerId="LiveId" clId="{E97623B5-25F3-4BF8-8671-E808EB9BBA4D}" dt="2022-12-08T23:30:39.879" v="1839" actId="207"/>
        <pc:sldMkLst>
          <pc:docMk/>
          <pc:sldMk cId="1516237381" sldId="340"/>
        </pc:sldMkLst>
        <pc:spChg chg="mod">
          <ac:chgData name="David Watson" userId="ad8982a1e9b2e3bf" providerId="LiveId" clId="{E97623B5-25F3-4BF8-8671-E808EB9BBA4D}" dt="2022-12-08T22:04:10.537" v="1490" actId="207"/>
          <ac:spMkLst>
            <pc:docMk/>
            <pc:sldMk cId="1516237381" sldId="340"/>
            <ac:spMk id="3" creationId="{A619F0DD-5A26-C951-09A4-3C1E73D7E891}"/>
          </ac:spMkLst>
        </pc:spChg>
        <pc:spChg chg="add mod ord">
          <ac:chgData name="David Watson" userId="ad8982a1e9b2e3bf" providerId="LiveId" clId="{E97623B5-25F3-4BF8-8671-E808EB9BBA4D}" dt="2022-12-08T23:30:21.960" v="1837" actId="167"/>
          <ac:spMkLst>
            <pc:docMk/>
            <pc:sldMk cId="1516237381" sldId="340"/>
            <ac:spMk id="4" creationId="{47236D35-4D36-8B4F-7BCD-3252A36595A4}"/>
          </ac:spMkLst>
        </pc:spChg>
        <pc:spChg chg="mod">
          <ac:chgData name="David Watson" userId="ad8982a1e9b2e3bf" providerId="LiveId" clId="{E97623B5-25F3-4BF8-8671-E808EB9BBA4D}" dt="2022-12-08T22:01:35.091" v="1447" actId="20577"/>
          <ac:spMkLst>
            <pc:docMk/>
            <pc:sldMk cId="1516237381" sldId="340"/>
            <ac:spMk id="5" creationId="{F163295F-0663-43F7-AE5B-E0DF86278DB5}"/>
          </ac:spMkLst>
        </pc:spChg>
        <pc:spChg chg="add mod">
          <ac:chgData name="David Watson" userId="ad8982a1e9b2e3bf" providerId="LiveId" clId="{E97623B5-25F3-4BF8-8671-E808EB9BBA4D}" dt="2022-12-08T23:30:11.308" v="1833" actId="1076"/>
          <ac:spMkLst>
            <pc:docMk/>
            <pc:sldMk cId="1516237381" sldId="340"/>
            <ac:spMk id="8" creationId="{12D5790D-5E26-5ED3-6291-545F7EB57E63}"/>
          </ac:spMkLst>
        </pc:spChg>
        <pc:spChg chg="add mod ord">
          <ac:chgData name="David Watson" userId="ad8982a1e9b2e3bf" providerId="LiveId" clId="{E97623B5-25F3-4BF8-8671-E808EB9BBA4D}" dt="2022-12-08T23:30:39.879" v="1839" actId="207"/>
          <ac:spMkLst>
            <pc:docMk/>
            <pc:sldMk cId="1516237381" sldId="340"/>
            <ac:spMk id="9" creationId="{76B829AC-8ACE-5237-9F7D-72ACD871A473}"/>
          </ac:spMkLst>
        </pc:spChg>
        <pc:spChg chg="mod">
          <ac:chgData name="David Watson" userId="ad8982a1e9b2e3bf" providerId="LiveId" clId="{E97623B5-25F3-4BF8-8671-E808EB9BBA4D}" dt="2022-12-08T22:04:51.489" v="1493" actId="1076"/>
          <ac:spMkLst>
            <pc:docMk/>
            <pc:sldMk cId="1516237381" sldId="340"/>
            <ac:spMk id="10" creationId="{7DB4AB1B-2CC7-E4E6-AD6A-497AA7687B92}"/>
          </ac:spMkLst>
        </pc:spChg>
        <pc:spChg chg="mod">
          <ac:chgData name="David Watson" userId="ad8982a1e9b2e3bf" providerId="LiveId" clId="{E97623B5-25F3-4BF8-8671-E808EB9BBA4D}" dt="2022-12-08T22:04:51.489" v="1493" actId="1076"/>
          <ac:spMkLst>
            <pc:docMk/>
            <pc:sldMk cId="1516237381" sldId="340"/>
            <ac:spMk id="11" creationId="{3CC8CF9E-2588-B3EE-BD20-CDE3326A0A21}"/>
          </ac:spMkLst>
        </pc:spChg>
        <pc:spChg chg="mod">
          <ac:chgData name="David Watson" userId="ad8982a1e9b2e3bf" providerId="LiveId" clId="{E97623B5-25F3-4BF8-8671-E808EB9BBA4D}" dt="2022-12-08T22:04:51.489" v="1493" actId="1076"/>
          <ac:spMkLst>
            <pc:docMk/>
            <pc:sldMk cId="1516237381" sldId="340"/>
            <ac:spMk id="12" creationId="{76A73DDA-7013-00AE-6BC4-747DB99430A9}"/>
          </ac:spMkLst>
        </pc:spChg>
        <pc:spChg chg="mod">
          <ac:chgData name="David Watson" userId="ad8982a1e9b2e3bf" providerId="LiveId" clId="{E97623B5-25F3-4BF8-8671-E808EB9BBA4D}" dt="2022-12-08T22:04:51.489" v="1493" actId="1076"/>
          <ac:spMkLst>
            <pc:docMk/>
            <pc:sldMk cId="1516237381" sldId="340"/>
            <ac:spMk id="15" creationId="{0430661B-9293-0055-C7E9-EE6A57791702}"/>
          </ac:spMkLst>
        </pc:spChg>
        <pc:picChg chg="add mod">
          <ac:chgData name="David Watson" userId="ad8982a1e9b2e3bf" providerId="LiveId" clId="{E97623B5-25F3-4BF8-8671-E808EB9BBA4D}" dt="2022-12-08T22:05:04.965" v="1495" actId="1076"/>
          <ac:picMkLst>
            <pc:docMk/>
            <pc:sldMk cId="1516237381" sldId="340"/>
            <ac:picMk id="2" creationId="{F0EFE8A4-908D-5CB9-56C1-EA4C685F8AD1}"/>
          </ac:picMkLst>
        </pc:picChg>
        <pc:picChg chg="mod">
          <ac:chgData name="David Watson" userId="ad8982a1e9b2e3bf" providerId="LiveId" clId="{E97623B5-25F3-4BF8-8671-E808EB9BBA4D}" dt="2022-12-08T22:04:51.489" v="1493" actId="1076"/>
          <ac:picMkLst>
            <pc:docMk/>
            <pc:sldMk cId="1516237381" sldId="340"/>
            <ac:picMk id="6" creationId="{A6FB0B0C-7393-3CD6-1964-97B7ADF259F2}"/>
          </ac:picMkLst>
        </pc:picChg>
        <pc:picChg chg="mod">
          <ac:chgData name="David Watson" userId="ad8982a1e9b2e3bf" providerId="LiveId" clId="{E97623B5-25F3-4BF8-8671-E808EB9BBA4D}" dt="2022-12-08T22:04:51.489" v="1493" actId="1076"/>
          <ac:picMkLst>
            <pc:docMk/>
            <pc:sldMk cId="1516237381" sldId="340"/>
            <ac:picMk id="7" creationId="{3ACCDEA6-F4FF-CB72-775E-367E8684976B}"/>
          </ac:picMkLst>
        </pc:picChg>
      </pc:sldChg>
      <pc:sldChg chg="modTransition">
        <pc:chgData name="David Watson" userId="ad8982a1e9b2e3bf" providerId="LiveId" clId="{E97623B5-25F3-4BF8-8671-E808EB9BBA4D}" dt="2022-12-08T23:32:03.349" v="1840"/>
        <pc:sldMkLst>
          <pc:docMk/>
          <pc:sldMk cId="499926047" sldId="341"/>
        </pc:sldMkLst>
      </pc:sldChg>
      <pc:sldChg chg="add del ord">
        <pc:chgData name="David Watson" userId="ad8982a1e9b2e3bf" providerId="LiveId" clId="{E97623B5-25F3-4BF8-8671-E808EB9BBA4D}" dt="2022-12-08T23:32:35.944" v="1844" actId="47"/>
        <pc:sldMkLst>
          <pc:docMk/>
          <pc:sldMk cId="1259408311" sldId="342"/>
        </pc:sldMkLst>
      </pc:sldChg>
      <pc:sldChg chg="addSp delSp modSp add mod ord">
        <pc:chgData name="David Watson" userId="ad8982a1e9b2e3bf" providerId="LiveId" clId="{E97623B5-25F3-4BF8-8671-E808EB9BBA4D}" dt="2022-12-08T23:34:24.569" v="1866" actId="20577"/>
        <pc:sldMkLst>
          <pc:docMk/>
          <pc:sldMk cId="1353434941" sldId="343"/>
        </pc:sldMkLst>
        <pc:spChg chg="add del mod">
          <ac:chgData name="David Watson" userId="ad8982a1e9b2e3bf" providerId="LiveId" clId="{E97623B5-25F3-4BF8-8671-E808EB9BBA4D}" dt="2022-12-08T22:21:00.112" v="1676" actId="478"/>
          <ac:spMkLst>
            <pc:docMk/>
            <pc:sldMk cId="1353434941" sldId="343"/>
            <ac:spMk id="2" creationId="{213331C8-F8AB-9E73-1D8D-A196DF827041}"/>
          </ac:spMkLst>
        </pc:spChg>
        <pc:spChg chg="mod">
          <ac:chgData name="David Watson" userId="ad8982a1e9b2e3bf" providerId="LiveId" clId="{E97623B5-25F3-4BF8-8671-E808EB9BBA4D}" dt="2022-12-08T22:19:08.219" v="1626"/>
          <ac:spMkLst>
            <pc:docMk/>
            <pc:sldMk cId="1353434941" sldId="343"/>
            <ac:spMk id="5" creationId="{F163295F-0663-43F7-AE5B-E0DF86278DB5}"/>
          </ac:spMkLst>
        </pc:spChg>
        <pc:spChg chg="add del mod">
          <ac:chgData name="David Watson" userId="ad8982a1e9b2e3bf" providerId="LiveId" clId="{E97623B5-25F3-4BF8-8671-E808EB9BBA4D}" dt="2022-12-08T22:21:00.112" v="1676" actId="478"/>
          <ac:spMkLst>
            <pc:docMk/>
            <pc:sldMk cId="1353434941" sldId="343"/>
            <ac:spMk id="6" creationId="{DAB702AA-FCBE-399F-2417-BD8818A67FA3}"/>
          </ac:spMkLst>
        </pc:spChg>
        <pc:spChg chg="add mod">
          <ac:chgData name="David Watson" userId="ad8982a1e9b2e3bf" providerId="LiveId" clId="{E97623B5-25F3-4BF8-8671-E808EB9BBA4D}" dt="2022-12-08T22:19:26.888" v="1627"/>
          <ac:spMkLst>
            <pc:docMk/>
            <pc:sldMk cId="1353434941" sldId="343"/>
            <ac:spMk id="8" creationId="{66E91B82-1A2A-6BA0-4A24-5F3747C39DB6}"/>
          </ac:spMkLst>
        </pc:spChg>
        <pc:spChg chg="add mod">
          <ac:chgData name="David Watson" userId="ad8982a1e9b2e3bf" providerId="LiveId" clId="{E97623B5-25F3-4BF8-8671-E808EB9BBA4D}" dt="2022-12-08T22:19:26.888" v="1627"/>
          <ac:spMkLst>
            <pc:docMk/>
            <pc:sldMk cId="1353434941" sldId="343"/>
            <ac:spMk id="9" creationId="{07B8CB60-3226-F64A-8AD7-33A4F791CE22}"/>
          </ac:spMkLst>
        </pc:spChg>
        <pc:spChg chg="add del mod">
          <ac:chgData name="David Watson" userId="ad8982a1e9b2e3bf" providerId="LiveId" clId="{E97623B5-25F3-4BF8-8671-E808EB9BBA4D}" dt="2022-12-08T22:21:00.112" v="1676" actId="478"/>
          <ac:spMkLst>
            <pc:docMk/>
            <pc:sldMk cId="1353434941" sldId="343"/>
            <ac:spMk id="10" creationId="{8B3CC05D-F3CB-4ACF-B0AE-5DC656AA23CA}"/>
          </ac:spMkLst>
        </pc:spChg>
        <pc:spChg chg="add mod">
          <ac:chgData name="David Watson" userId="ad8982a1e9b2e3bf" providerId="LiveId" clId="{E97623B5-25F3-4BF8-8671-E808EB9BBA4D}" dt="2022-12-08T23:34:24.569" v="1866" actId="20577"/>
          <ac:spMkLst>
            <pc:docMk/>
            <pc:sldMk cId="1353434941" sldId="343"/>
            <ac:spMk id="11" creationId="{4F019D51-2702-ED12-B9C7-F34B3224EBC6}"/>
          </ac:spMkLst>
        </pc:spChg>
        <pc:picChg chg="add mod">
          <ac:chgData name="David Watson" userId="ad8982a1e9b2e3bf" providerId="LiveId" clId="{E97623B5-25F3-4BF8-8671-E808EB9BBA4D}" dt="2022-12-08T22:19:26.888" v="1627"/>
          <ac:picMkLst>
            <pc:docMk/>
            <pc:sldMk cId="1353434941" sldId="343"/>
            <ac:picMk id="3" creationId="{8F0F0F50-6A5B-B556-5DFA-6D81DA96653C}"/>
          </ac:picMkLst>
        </pc:picChg>
        <pc:picChg chg="add mod">
          <ac:chgData name="David Watson" userId="ad8982a1e9b2e3bf" providerId="LiveId" clId="{E97623B5-25F3-4BF8-8671-E808EB9BBA4D}" dt="2022-12-08T22:19:26.888" v="1627"/>
          <ac:picMkLst>
            <pc:docMk/>
            <pc:sldMk cId="1353434941" sldId="343"/>
            <ac:picMk id="4" creationId="{3F099BBB-83AE-843A-BB66-CD268BE7FC61}"/>
          </ac:picMkLst>
        </pc:picChg>
        <pc:picChg chg="add del mod">
          <ac:chgData name="David Watson" userId="ad8982a1e9b2e3bf" providerId="LiveId" clId="{E97623B5-25F3-4BF8-8671-E808EB9BBA4D}" dt="2022-12-08T22:21:00.112" v="1676" actId="478"/>
          <ac:picMkLst>
            <pc:docMk/>
            <pc:sldMk cId="1353434941" sldId="343"/>
            <ac:picMk id="7" creationId="{EDDB0399-BC30-8D57-DCCA-F2233A43162C}"/>
          </ac:picMkLst>
        </pc:picChg>
      </pc:sldChg>
      <pc:sldChg chg="addSp modSp add mod modAnim">
        <pc:chgData name="David Watson" userId="ad8982a1e9b2e3bf" providerId="LiveId" clId="{E97623B5-25F3-4BF8-8671-E808EB9BBA4D}" dt="2022-12-09T21:01:03.866" v="1927"/>
        <pc:sldMkLst>
          <pc:docMk/>
          <pc:sldMk cId="4231678298" sldId="344"/>
        </pc:sldMkLst>
        <pc:spChg chg="mod">
          <ac:chgData name="David Watson" userId="ad8982a1e9b2e3bf" providerId="LiveId" clId="{E97623B5-25F3-4BF8-8671-E808EB9BBA4D}" dt="2022-12-09T21:01:03.866" v="1927"/>
          <ac:spMkLst>
            <pc:docMk/>
            <pc:sldMk cId="4231678298" sldId="344"/>
            <ac:spMk id="11" creationId="{4F019D51-2702-ED12-B9C7-F34B3224EBC6}"/>
          </ac:spMkLst>
        </pc:spChg>
        <pc:spChg chg="add mod">
          <ac:chgData name="David Watson" userId="ad8982a1e9b2e3bf" providerId="LiveId" clId="{E97623B5-25F3-4BF8-8671-E808EB9BBA4D}" dt="2022-12-08T22:24:05.481" v="1685" actId="1076"/>
          <ac:spMkLst>
            <pc:docMk/>
            <pc:sldMk cId="4231678298" sldId="344"/>
            <ac:spMk id="12" creationId="{732E2BE6-5123-90E9-1F27-6352C96B3EDB}"/>
          </ac:spMkLst>
        </pc:spChg>
      </pc:sldChg>
      <pc:sldChg chg="delSp modSp add mod ord">
        <pc:chgData name="David Watson" userId="ad8982a1e9b2e3bf" providerId="LiveId" clId="{E97623B5-25F3-4BF8-8671-E808EB9BBA4D}" dt="2022-12-08T22:20:49.800" v="1675" actId="478"/>
        <pc:sldMkLst>
          <pc:docMk/>
          <pc:sldMk cId="3642934350" sldId="345"/>
        </pc:sldMkLst>
        <pc:spChg chg="mod">
          <ac:chgData name="David Watson" userId="ad8982a1e9b2e3bf" providerId="LiveId" clId="{E97623B5-25F3-4BF8-8671-E808EB9BBA4D}" dt="2022-12-08T22:20:43.254" v="1673" actId="12788"/>
          <ac:spMkLst>
            <pc:docMk/>
            <pc:sldMk cId="3642934350" sldId="345"/>
            <ac:spMk id="2" creationId="{213331C8-F8AB-9E73-1D8D-A196DF827041}"/>
          </ac:spMkLst>
        </pc:spChg>
        <pc:spChg chg="mod">
          <ac:chgData name="David Watson" userId="ad8982a1e9b2e3bf" providerId="LiveId" clId="{E97623B5-25F3-4BF8-8671-E808EB9BBA4D}" dt="2022-12-08T22:20:46.569" v="1674" actId="12788"/>
          <ac:spMkLst>
            <pc:docMk/>
            <pc:sldMk cId="3642934350" sldId="345"/>
            <ac:spMk id="6" creationId="{DAB702AA-FCBE-399F-2417-BD8818A67FA3}"/>
          </ac:spMkLst>
        </pc:spChg>
        <pc:spChg chg="del">
          <ac:chgData name="David Watson" userId="ad8982a1e9b2e3bf" providerId="LiveId" clId="{E97623B5-25F3-4BF8-8671-E808EB9BBA4D}" dt="2022-12-08T22:20:49.800" v="1675" actId="478"/>
          <ac:spMkLst>
            <pc:docMk/>
            <pc:sldMk cId="3642934350" sldId="345"/>
            <ac:spMk id="10" creationId="{8B3CC05D-F3CB-4ACF-B0AE-5DC656AA23CA}"/>
          </ac:spMkLst>
        </pc:spChg>
        <pc:spChg chg="del">
          <ac:chgData name="David Watson" userId="ad8982a1e9b2e3bf" providerId="LiveId" clId="{E97623B5-25F3-4BF8-8671-E808EB9BBA4D}" dt="2022-12-08T22:20:35.034" v="1670" actId="478"/>
          <ac:spMkLst>
            <pc:docMk/>
            <pc:sldMk cId="3642934350" sldId="345"/>
            <ac:spMk id="11" creationId="{4F019D51-2702-ED12-B9C7-F34B3224EBC6}"/>
          </ac:spMkLst>
        </pc:spChg>
        <pc:picChg chg="del">
          <ac:chgData name="David Watson" userId="ad8982a1e9b2e3bf" providerId="LiveId" clId="{E97623B5-25F3-4BF8-8671-E808EB9BBA4D}" dt="2022-12-08T22:20:49.800" v="1675" actId="478"/>
          <ac:picMkLst>
            <pc:docMk/>
            <pc:sldMk cId="3642934350" sldId="345"/>
            <ac:picMk id="7" creationId="{EDDB0399-BC30-8D57-DCCA-F2233A43162C}"/>
          </ac:picMkLst>
        </pc:picChg>
      </pc:sldChg>
      <pc:sldChg chg="modSp add mod ord modAnim">
        <pc:chgData name="David Watson" userId="ad8982a1e9b2e3bf" providerId="LiveId" clId="{E97623B5-25F3-4BF8-8671-E808EB9BBA4D}" dt="2022-12-08T23:37:34.816" v="1867"/>
        <pc:sldMkLst>
          <pc:docMk/>
          <pc:sldMk cId="815571628" sldId="346"/>
        </pc:sldMkLst>
        <pc:spChg chg="mod">
          <ac:chgData name="David Watson" userId="ad8982a1e9b2e3bf" providerId="LiveId" clId="{E97623B5-25F3-4BF8-8671-E808EB9BBA4D}" dt="2022-12-08T22:33:07.834" v="1707" actId="207"/>
          <ac:spMkLst>
            <pc:docMk/>
            <pc:sldMk cId="815571628" sldId="346"/>
            <ac:spMk id="3" creationId="{A619F0DD-5A26-C951-09A4-3C1E73D7E891}"/>
          </ac:spMkLst>
        </pc:spChg>
      </pc:sldChg>
      <pc:sldChg chg="add del modTransition">
        <pc:chgData name="David Watson" userId="ad8982a1e9b2e3bf" providerId="LiveId" clId="{E97623B5-25F3-4BF8-8671-E808EB9BBA4D}" dt="2022-12-08T22:49:31.969" v="1762" actId="47"/>
        <pc:sldMkLst>
          <pc:docMk/>
          <pc:sldMk cId="1805244735" sldId="347"/>
        </pc:sldMkLst>
      </pc:sldChg>
      <pc:sldChg chg="add ord modTransition">
        <pc:chgData name="David Watson" userId="ad8982a1e9b2e3bf" providerId="LiveId" clId="{E97623B5-25F3-4BF8-8671-E808EB9BBA4D}" dt="2022-12-08T22:51:08.586" v="1770"/>
        <pc:sldMkLst>
          <pc:docMk/>
          <pc:sldMk cId="599573199" sldId="350"/>
        </pc:sldMkLst>
      </pc:sldChg>
      <pc:sldChg chg="add ord modTransition">
        <pc:chgData name="David Watson" userId="ad8982a1e9b2e3bf" providerId="LiveId" clId="{E97623B5-25F3-4BF8-8671-E808EB9BBA4D}" dt="2022-12-08T23:20:10.986" v="1811"/>
        <pc:sldMkLst>
          <pc:docMk/>
          <pc:sldMk cId="1041411674" sldId="351"/>
        </pc:sldMkLst>
      </pc:sldChg>
      <pc:sldChg chg="add ord">
        <pc:chgData name="David Watson" userId="ad8982a1e9b2e3bf" providerId="LiveId" clId="{E97623B5-25F3-4BF8-8671-E808EB9BBA4D}" dt="2022-12-08T23:32:33.426" v="1843"/>
        <pc:sldMkLst>
          <pc:docMk/>
          <pc:sldMk cId="2438386725" sldId="352"/>
        </pc:sldMkLst>
      </pc:sldChg>
    </pc:docChg>
  </pc:docChgLst>
  <pc:docChgLst>
    <pc:chgData name="David Watson" userId="ad8982a1e9b2e3bf" providerId="LiveId" clId="{28EEA511-55A2-4869-9999-FDD235661F77}"/>
    <pc:docChg chg="custSel addSld delSld modSld sldOrd">
      <pc:chgData name="David Watson" userId="ad8982a1e9b2e3bf" providerId="LiveId" clId="{28EEA511-55A2-4869-9999-FDD235661F77}" dt="2024-09-09T20:12:22.204" v="50" actId="729"/>
      <pc:docMkLst>
        <pc:docMk/>
      </pc:docMkLst>
      <pc:sldChg chg="mod modShow">
        <pc:chgData name="David Watson" userId="ad8982a1e9b2e3bf" providerId="LiveId" clId="{28EEA511-55A2-4869-9999-FDD235661F77}" dt="2024-09-09T20:12:22.204" v="50" actId="729"/>
        <pc:sldMkLst>
          <pc:docMk/>
          <pc:sldMk cId="2316877334" sldId="276"/>
        </pc:sldMkLst>
      </pc:sldChg>
      <pc:sldChg chg="modAnim">
        <pc:chgData name="David Watson" userId="ad8982a1e9b2e3bf" providerId="LiveId" clId="{28EEA511-55A2-4869-9999-FDD235661F77}" dt="2024-09-05T20:38:50.790" v="46"/>
        <pc:sldMkLst>
          <pc:docMk/>
          <pc:sldMk cId="1918547798" sldId="300"/>
        </pc:sldMkLst>
      </pc:sldChg>
      <pc:sldChg chg="modSp mod">
        <pc:chgData name="David Watson" userId="ad8982a1e9b2e3bf" providerId="LiveId" clId="{28EEA511-55A2-4869-9999-FDD235661F77}" dt="2024-09-05T19:08:05.476" v="16" actId="20577"/>
        <pc:sldMkLst>
          <pc:docMk/>
          <pc:sldMk cId="3222077629" sldId="307"/>
        </pc:sldMkLst>
        <pc:spChg chg="mod">
          <ac:chgData name="David Watson" userId="ad8982a1e9b2e3bf" providerId="LiveId" clId="{28EEA511-55A2-4869-9999-FDD235661F77}" dt="2024-09-05T19:08:05.476" v="16" actId="20577"/>
          <ac:spMkLst>
            <pc:docMk/>
            <pc:sldMk cId="3222077629" sldId="307"/>
            <ac:spMk id="3" creationId="{02C13A81-58E4-1A2D-C14B-DE8EFF667852}"/>
          </ac:spMkLst>
        </pc:spChg>
      </pc:sldChg>
      <pc:sldChg chg="del">
        <pc:chgData name="David Watson" userId="ad8982a1e9b2e3bf" providerId="LiveId" clId="{28EEA511-55A2-4869-9999-FDD235661F77}" dt="2024-09-05T19:06:52.415" v="4" actId="47"/>
        <pc:sldMkLst>
          <pc:docMk/>
          <pc:sldMk cId="1427319180" sldId="311"/>
        </pc:sldMkLst>
      </pc:sldChg>
      <pc:sldChg chg="modTransition">
        <pc:chgData name="David Watson" userId="ad8982a1e9b2e3bf" providerId="LiveId" clId="{28EEA511-55A2-4869-9999-FDD235661F77}" dt="2024-09-05T20:39:13.485" v="47"/>
        <pc:sldMkLst>
          <pc:docMk/>
          <pc:sldMk cId="1718474296" sldId="312"/>
        </pc:sldMkLst>
      </pc:sldChg>
      <pc:sldChg chg="del">
        <pc:chgData name="David Watson" userId="ad8982a1e9b2e3bf" providerId="LiveId" clId="{28EEA511-55A2-4869-9999-FDD235661F77}" dt="2024-09-05T19:06:52.415" v="4" actId="47"/>
        <pc:sldMkLst>
          <pc:docMk/>
          <pc:sldMk cId="4198409088" sldId="313"/>
        </pc:sldMkLst>
      </pc:sldChg>
      <pc:sldChg chg="del">
        <pc:chgData name="David Watson" userId="ad8982a1e9b2e3bf" providerId="LiveId" clId="{28EEA511-55A2-4869-9999-FDD235661F77}" dt="2024-09-05T19:06:52.415" v="4" actId="47"/>
        <pc:sldMkLst>
          <pc:docMk/>
          <pc:sldMk cId="3212464507" sldId="314"/>
        </pc:sldMkLst>
      </pc:sldChg>
      <pc:sldChg chg="addSp delSp modSp mod">
        <pc:chgData name="David Watson" userId="ad8982a1e9b2e3bf" providerId="LiveId" clId="{28EEA511-55A2-4869-9999-FDD235661F77}" dt="2024-09-05T18:58:54.987" v="3"/>
        <pc:sldMkLst>
          <pc:docMk/>
          <pc:sldMk cId="2156245300" sldId="316"/>
        </pc:sldMkLst>
        <pc:spChg chg="add mod">
          <ac:chgData name="David Watson" userId="ad8982a1e9b2e3bf" providerId="LiveId" clId="{28EEA511-55A2-4869-9999-FDD235661F77}" dt="2024-09-05T18:58:54.987" v="3"/>
          <ac:spMkLst>
            <pc:docMk/>
            <pc:sldMk cId="2156245300" sldId="316"/>
            <ac:spMk id="6" creationId="{F5EABE3E-3FB9-A4A1-B590-F74F83AEF05F}"/>
          </ac:spMkLst>
        </pc:spChg>
        <pc:spChg chg="del">
          <ac:chgData name="David Watson" userId="ad8982a1e9b2e3bf" providerId="LiveId" clId="{28EEA511-55A2-4869-9999-FDD235661F77}" dt="2024-09-05T18:58:54.617" v="2" actId="478"/>
          <ac:spMkLst>
            <pc:docMk/>
            <pc:sldMk cId="2156245300" sldId="316"/>
            <ac:spMk id="17" creationId="{8F7A5779-0FF6-78B6-398B-53D9A310E60B}"/>
          </ac:spMkLst>
        </pc:spChg>
      </pc:sldChg>
      <pc:sldChg chg="del">
        <pc:chgData name="David Watson" userId="ad8982a1e9b2e3bf" providerId="LiveId" clId="{28EEA511-55A2-4869-9999-FDD235661F77}" dt="2024-09-05T19:12:01.793" v="20" actId="47"/>
        <pc:sldMkLst>
          <pc:docMk/>
          <pc:sldMk cId="4161427839" sldId="317"/>
        </pc:sldMkLst>
      </pc:sldChg>
      <pc:sldChg chg="del">
        <pc:chgData name="David Watson" userId="ad8982a1e9b2e3bf" providerId="LiveId" clId="{28EEA511-55A2-4869-9999-FDD235661F77}" dt="2024-09-05T19:27:15.348" v="27" actId="47"/>
        <pc:sldMkLst>
          <pc:docMk/>
          <pc:sldMk cId="798135263" sldId="319"/>
        </pc:sldMkLst>
      </pc:sldChg>
      <pc:sldChg chg="mod modShow">
        <pc:chgData name="David Watson" userId="ad8982a1e9b2e3bf" providerId="LiveId" clId="{28EEA511-55A2-4869-9999-FDD235661F77}" dt="2024-09-09T20:12:22.204" v="50" actId="729"/>
        <pc:sldMkLst>
          <pc:docMk/>
          <pc:sldMk cId="2317377751" sldId="330"/>
        </pc:sldMkLst>
      </pc:sldChg>
      <pc:sldChg chg="mod modShow">
        <pc:chgData name="David Watson" userId="ad8982a1e9b2e3bf" providerId="LiveId" clId="{28EEA511-55A2-4869-9999-FDD235661F77}" dt="2024-09-09T20:12:22.204" v="50" actId="729"/>
        <pc:sldMkLst>
          <pc:docMk/>
          <pc:sldMk cId="2688243514" sldId="331"/>
        </pc:sldMkLst>
      </pc:sldChg>
      <pc:sldChg chg="mod modShow">
        <pc:chgData name="David Watson" userId="ad8982a1e9b2e3bf" providerId="LiveId" clId="{28EEA511-55A2-4869-9999-FDD235661F77}" dt="2024-09-09T20:12:22.204" v="50" actId="729"/>
        <pc:sldMkLst>
          <pc:docMk/>
          <pc:sldMk cId="1280246107" sldId="332"/>
        </pc:sldMkLst>
      </pc:sldChg>
      <pc:sldChg chg="mod modShow">
        <pc:chgData name="David Watson" userId="ad8982a1e9b2e3bf" providerId="LiveId" clId="{28EEA511-55A2-4869-9999-FDD235661F77}" dt="2024-09-09T20:12:22.204" v="50" actId="729"/>
        <pc:sldMkLst>
          <pc:docMk/>
          <pc:sldMk cId="4021967368" sldId="333"/>
        </pc:sldMkLst>
      </pc:sldChg>
      <pc:sldChg chg="mod modTransition modShow">
        <pc:chgData name="David Watson" userId="ad8982a1e9b2e3bf" providerId="LiveId" clId="{28EEA511-55A2-4869-9999-FDD235661F77}" dt="2024-09-09T20:12:22.204" v="50" actId="729"/>
        <pc:sldMkLst>
          <pc:docMk/>
          <pc:sldMk cId="1583535789" sldId="335"/>
        </pc:sldMkLst>
      </pc:sldChg>
      <pc:sldChg chg="mod modShow">
        <pc:chgData name="David Watson" userId="ad8982a1e9b2e3bf" providerId="LiveId" clId="{28EEA511-55A2-4869-9999-FDD235661F77}" dt="2024-09-09T20:12:22.204" v="50" actId="729"/>
        <pc:sldMkLst>
          <pc:docMk/>
          <pc:sldMk cId="1624828663" sldId="336"/>
        </pc:sldMkLst>
      </pc:sldChg>
      <pc:sldChg chg="modSp mod">
        <pc:chgData name="David Watson" userId="ad8982a1e9b2e3bf" providerId="LiveId" clId="{28EEA511-55A2-4869-9999-FDD235661F77}" dt="2024-09-05T19:50:06.049" v="36" actId="20577"/>
        <pc:sldMkLst>
          <pc:docMk/>
          <pc:sldMk cId="1337193574" sldId="337"/>
        </pc:sldMkLst>
        <pc:spChg chg="mod">
          <ac:chgData name="David Watson" userId="ad8982a1e9b2e3bf" providerId="LiveId" clId="{28EEA511-55A2-4869-9999-FDD235661F77}" dt="2024-09-05T19:50:06.049" v="36" actId="20577"/>
          <ac:spMkLst>
            <pc:docMk/>
            <pc:sldMk cId="1337193574" sldId="337"/>
            <ac:spMk id="14" creationId="{7DBB2EB2-1BA2-AD0D-1B1E-2E4EA0357B3F}"/>
          </ac:spMkLst>
        </pc:spChg>
      </pc:sldChg>
      <pc:sldChg chg="modSp mod">
        <pc:chgData name="David Watson" userId="ad8982a1e9b2e3bf" providerId="LiveId" clId="{28EEA511-55A2-4869-9999-FDD235661F77}" dt="2024-09-05T20:00:33.098" v="44" actId="5793"/>
        <pc:sldMkLst>
          <pc:docMk/>
          <pc:sldMk cId="1516237381" sldId="340"/>
        </pc:sldMkLst>
        <pc:spChg chg="mod">
          <ac:chgData name="David Watson" userId="ad8982a1e9b2e3bf" providerId="LiveId" clId="{28EEA511-55A2-4869-9999-FDD235661F77}" dt="2024-09-05T20:00:33.098" v="44" actId="5793"/>
          <ac:spMkLst>
            <pc:docMk/>
            <pc:sldMk cId="1516237381" sldId="340"/>
            <ac:spMk id="4" creationId="{47236D35-4D36-8B4F-7BCD-3252A36595A4}"/>
          </ac:spMkLst>
        </pc:spChg>
      </pc:sldChg>
      <pc:sldChg chg="del">
        <pc:chgData name="David Watson" userId="ad8982a1e9b2e3bf" providerId="LiveId" clId="{28EEA511-55A2-4869-9999-FDD235661F77}" dt="2024-09-05T19:19:40.590" v="23" actId="47"/>
        <pc:sldMkLst>
          <pc:docMk/>
          <pc:sldMk cId="4025209986" sldId="348"/>
        </pc:sldMkLst>
      </pc:sldChg>
      <pc:sldChg chg="del">
        <pc:chgData name="David Watson" userId="ad8982a1e9b2e3bf" providerId="LiveId" clId="{28EEA511-55A2-4869-9999-FDD235661F77}" dt="2024-09-05T19:41:46.800" v="31" actId="47"/>
        <pc:sldMkLst>
          <pc:docMk/>
          <pc:sldMk cId="2751342134" sldId="349"/>
        </pc:sldMkLst>
      </pc:sldChg>
      <pc:sldChg chg="del">
        <pc:chgData name="David Watson" userId="ad8982a1e9b2e3bf" providerId="LiveId" clId="{28EEA511-55A2-4869-9999-FDD235661F77}" dt="2024-09-05T19:06:52.415" v="4" actId="47"/>
        <pc:sldMkLst>
          <pc:docMk/>
          <pc:sldMk cId="599573199" sldId="350"/>
        </pc:sldMkLst>
      </pc:sldChg>
      <pc:sldChg chg="mod modTransition modShow">
        <pc:chgData name="David Watson" userId="ad8982a1e9b2e3bf" providerId="LiveId" clId="{28EEA511-55A2-4869-9999-FDD235661F77}" dt="2024-09-09T20:12:22.204" v="50" actId="729"/>
        <pc:sldMkLst>
          <pc:docMk/>
          <pc:sldMk cId="1041411674" sldId="351"/>
        </pc:sldMkLst>
      </pc:sldChg>
      <pc:sldChg chg="modSp mod">
        <pc:chgData name="David Watson" userId="ad8982a1e9b2e3bf" providerId="LiveId" clId="{28EEA511-55A2-4869-9999-FDD235661F77}" dt="2024-09-05T20:00:26.167" v="40" actId="5793"/>
        <pc:sldMkLst>
          <pc:docMk/>
          <pc:sldMk cId="2438386725" sldId="352"/>
        </pc:sldMkLst>
        <pc:spChg chg="mod">
          <ac:chgData name="David Watson" userId="ad8982a1e9b2e3bf" providerId="LiveId" clId="{28EEA511-55A2-4869-9999-FDD235661F77}" dt="2024-09-05T20:00:26.167" v="40" actId="5793"/>
          <ac:spMkLst>
            <pc:docMk/>
            <pc:sldMk cId="2438386725" sldId="352"/>
            <ac:spMk id="4" creationId="{47236D35-4D36-8B4F-7BCD-3252A36595A4}"/>
          </ac:spMkLst>
        </pc:spChg>
      </pc:sldChg>
      <pc:sldChg chg="modSp add mod ord">
        <pc:chgData name="David Watson" userId="ad8982a1e9b2e3bf" providerId="LiveId" clId="{28EEA511-55A2-4869-9999-FDD235661F77}" dt="2024-09-05T19:12:13.311" v="22" actId="207"/>
        <pc:sldMkLst>
          <pc:docMk/>
          <pc:sldMk cId="903710549" sldId="354"/>
        </pc:sldMkLst>
        <pc:spChg chg="mod">
          <ac:chgData name="David Watson" userId="ad8982a1e9b2e3bf" providerId="LiveId" clId="{28EEA511-55A2-4869-9999-FDD235661F77}" dt="2024-09-05T19:12:13.311" v="22" actId="207"/>
          <ac:spMkLst>
            <pc:docMk/>
            <pc:sldMk cId="903710549" sldId="354"/>
            <ac:spMk id="3" creationId="{E8FDC8DC-B330-40FD-9DD2-7CF384347538}"/>
          </ac:spMkLst>
        </pc:spChg>
      </pc:sldChg>
      <pc:sldChg chg="add ord">
        <pc:chgData name="David Watson" userId="ad8982a1e9b2e3bf" providerId="LiveId" clId="{28EEA511-55A2-4869-9999-FDD235661F77}" dt="2024-09-05T19:27:09.991" v="26"/>
        <pc:sldMkLst>
          <pc:docMk/>
          <pc:sldMk cId="3863786788" sldId="355"/>
        </pc:sldMkLst>
      </pc:sldChg>
      <pc:sldChg chg="add mod ord modAnim modShow">
        <pc:chgData name="David Watson" userId="ad8982a1e9b2e3bf" providerId="LiveId" clId="{28EEA511-55A2-4869-9999-FDD235661F77}" dt="2024-09-09T20:12:22.204" v="50" actId="729"/>
        <pc:sldMkLst>
          <pc:docMk/>
          <pc:sldMk cId="1223904701" sldId="356"/>
        </pc:sldMkLst>
      </pc:sldChg>
      <pc:sldChg chg="del">
        <pc:chgData name="David Watson" userId="ad8982a1e9b2e3bf" providerId="LiveId" clId="{28EEA511-55A2-4869-9999-FDD235661F77}" dt="2024-09-05T20:38:21.758" v="45" actId="47"/>
        <pc:sldMkLst>
          <pc:docMk/>
          <pc:sldMk cId="1477901424" sldId="3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BA310-0FDC-4010-B4D6-360390B747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BD17EB-C74F-49D3-9A6F-2702BF94D5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C94AEF-77DE-43BB-B040-9BF567889E2A}"/>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5" name="Footer Placeholder 4">
            <a:extLst>
              <a:ext uri="{FF2B5EF4-FFF2-40B4-BE49-F238E27FC236}">
                <a16:creationId xmlns:a16="http://schemas.microsoft.com/office/drawing/2014/main" id="{9A98C0AB-0BEE-4422-B3F1-58B9942AB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B014CA-1C0F-4DAA-AF46-791274F2854F}"/>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1684539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9D495-1827-40E6-82CD-A516A9F380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659B18-46BA-4324-BA24-FB952B6AEC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E5280-5FA4-4F0E-9D37-C25199DFE69A}"/>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5" name="Footer Placeholder 4">
            <a:extLst>
              <a:ext uri="{FF2B5EF4-FFF2-40B4-BE49-F238E27FC236}">
                <a16:creationId xmlns:a16="http://schemas.microsoft.com/office/drawing/2014/main" id="{0010E5ED-4045-48B7-BE9E-9888B7F2E9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459B64-5342-4A07-9A53-6C1F54600BEE}"/>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22011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E85DBE-8F93-4D3D-B819-138E952C7C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B63CDC-EE84-4D6A-85C8-8378335799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C2E3A0-C906-430E-B357-46F119324F92}"/>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5" name="Footer Placeholder 4">
            <a:extLst>
              <a:ext uri="{FF2B5EF4-FFF2-40B4-BE49-F238E27FC236}">
                <a16:creationId xmlns:a16="http://schemas.microsoft.com/office/drawing/2014/main" id="{1E9F9DE7-7871-4D1F-A234-CE709E3B2E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950108-72F4-4254-9563-1732CF24A510}"/>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1050264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28D22-2A58-48F7-90B4-9EF0426D70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C65BF8-3E77-4273-AC91-2208352560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2E6825-0F86-499E-8CD4-DED7FB48ED86}"/>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5" name="Footer Placeholder 4">
            <a:extLst>
              <a:ext uri="{FF2B5EF4-FFF2-40B4-BE49-F238E27FC236}">
                <a16:creationId xmlns:a16="http://schemas.microsoft.com/office/drawing/2014/main" id="{A9BBE9EC-5008-4F8C-A69A-92D3897035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F417B5-0AF7-40D3-A05F-97F9C34A3495}"/>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2032441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DC632-4EF2-464A-8B35-1C0DF699EB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8311F8-3369-427C-95B6-604520F51F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8FC710-6CA4-4CD5-BB54-13BFFFEE41A2}"/>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5" name="Footer Placeholder 4">
            <a:extLst>
              <a:ext uri="{FF2B5EF4-FFF2-40B4-BE49-F238E27FC236}">
                <a16:creationId xmlns:a16="http://schemas.microsoft.com/office/drawing/2014/main" id="{EBDF6D8D-5EBF-4129-8B30-AD84C83123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CA3107-4528-4F51-8DFF-3B22EB7C4C4E}"/>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477458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5146D-EDBA-45AB-B554-FD8FFDFB02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E42798-F465-42C0-AF91-6A9DC770A1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E4A779-2909-46CE-9B56-045BC18EDC5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4A0CED-A5E4-43ED-B1A8-9AD959B72D43}"/>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6" name="Footer Placeholder 5">
            <a:extLst>
              <a:ext uri="{FF2B5EF4-FFF2-40B4-BE49-F238E27FC236}">
                <a16:creationId xmlns:a16="http://schemas.microsoft.com/office/drawing/2014/main" id="{2FD749A7-9F40-485C-BE99-AC96524945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721137-B191-47EE-AA6F-DB85EE1BFBB9}"/>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3268825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11289-4E9E-4F15-A87B-787DA8D173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8516D8B-BDFC-4B13-8DDB-4E00BA6824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60FE61-C7B7-44C3-9DFE-913C269B7E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F6D7CF-846B-4B96-B774-9A7DDF6110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556B2B-098C-44D6-A6E3-A50C7AB4DC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0D220B-F260-43B2-B15F-591A27B0B9E5}"/>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8" name="Footer Placeholder 7">
            <a:extLst>
              <a:ext uri="{FF2B5EF4-FFF2-40B4-BE49-F238E27FC236}">
                <a16:creationId xmlns:a16="http://schemas.microsoft.com/office/drawing/2014/main" id="{905ABF7D-7D8C-400C-83D7-F06F78BE4A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5EA690-845D-47D7-B069-C6775863F1BF}"/>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2289092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5B9F7-1651-4F06-B343-1DB57A34D3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312364-D4AC-4065-95A5-32715EEA40F9}"/>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4" name="Footer Placeholder 3">
            <a:extLst>
              <a:ext uri="{FF2B5EF4-FFF2-40B4-BE49-F238E27FC236}">
                <a16:creationId xmlns:a16="http://schemas.microsoft.com/office/drawing/2014/main" id="{8E83B735-1541-495B-8CC1-339C513C48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FD5CAF7-A628-4C6A-804B-839197BD22D1}"/>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135875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01382D-7026-4483-B5F5-07A55D6F4226}"/>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3" name="Footer Placeholder 2">
            <a:extLst>
              <a:ext uri="{FF2B5EF4-FFF2-40B4-BE49-F238E27FC236}">
                <a16:creationId xmlns:a16="http://schemas.microsoft.com/office/drawing/2014/main" id="{04A7D113-359F-4C79-9A5A-E3619B0626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1462E4-18D9-40B7-89C4-A1E0CA7BD53D}"/>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1980177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25EE2-70BC-4C51-83F3-A8C88AE9E6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DA31E5-A77F-426F-B031-D23396350D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0E92D8-A174-496F-9D21-A1F6DF38D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6D017E-3C5D-4954-8EC4-3E680194B44C}"/>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6" name="Footer Placeholder 5">
            <a:extLst>
              <a:ext uri="{FF2B5EF4-FFF2-40B4-BE49-F238E27FC236}">
                <a16:creationId xmlns:a16="http://schemas.microsoft.com/office/drawing/2014/main" id="{A5A8EA03-0674-438A-8F5C-1A681BFCBF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F709BB-1022-41F9-B2A9-E015F530BED9}"/>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3029908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43EF8-167B-4620-A83E-FC4AE0BE0A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92CEA08-23E5-44DB-ABA0-283AFD87B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8E87A1F-65C8-42FD-BEDF-C6C1505758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B2ED18-9C5A-40B2-A3CE-68D202DC80A6}"/>
              </a:ext>
            </a:extLst>
          </p:cNvPr>
          <p:cNvSpPr>
            <a:spLocks noGrp="1"/>
          </p:cNvSpPr>
          <p:nvPr>
            <p:ph type="dt" sz="half" idx="10"/>
          </p:nvPr>
        </p:nvSpPr>
        <p:spPr/>
        <p:txBody>
          <a:bodyPr/>
          <a:lstStyle/>
          <a:p>
            <a:fld id="{1FAF9176-315D-4165-91D7-8505C8C1D771}" type="datetimeFigureOut">
              <a:rPr lang="en-US" smtClean="0"/>
              <a:t>9/9/2024</a:t>
            </a:fld>
            <a:endParaRPr lang="en-US"/>
          </a:p>
        </p:txBody>
      </p:sp>
      <p:sp>
        <p:nvSpPr>
          <p:cNvPr id="6" name="Footer Placeholder 5">
            <a:extLst>
              <a:ext uri="{FF2B5EF4-FFF2-40B4-BE49-F238E27FC236}">
                <a16:creationId xmlns:a16="http://schemas.microsoft.com/office/drawing/2014/main" id="{9A01CFCF-E0D3-46F4-B79A-4BDE5B38BD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8FB8A9-C09F-437A-BE37-C163407ACD9F}"/>
              </a:ext>
            </a:extLst>
          </p:cNvPr>
          <p:cNvSpPr>
            <a:spLocks noGrp="1"/>
          </p:cNvSpPr>
          <p:nvPr>
            <p:ph type="sldNum" sz="quarter" idx="12"/>
          </p:nvPr>
        </p:nvSpPr>
        <p:spPr/>
        <p:txBody>
          <a:bodyPr/>
          <a:lstStyle/>
          <a:p>
            <a:fld id="{0662DA72-9122-4FED-A6E6-137A62F1B10B}" type="slidenum">
              <a:rPr lang="en-US" smtClean="0"/>
              <a:t>‹#›</a:t>
            </a:fld>
            <a:endParaRPr lang="en-US"/>
          </a:p>
        </p:txBody>
      </p:sp>
    </p:spTree>
    <p:extLst>
      <p:ext uri="{BB962C8B-B14F-4D97-AF65-F5344CB8AC3E}">
        <p14:creationId xmlns:p14="http://schemas.microsoft.com/office/powerpoint/2010/main" val="729286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893D49-5857-4A89-B31B-D8EBCCCCC2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01A9E83-BA09-4285-B5B6-EC89053FF4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B2A619-96B0-440B-BA81-026903AE4E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F9176-315D-4165-91D7-8505C8C1D771}" type="datetimeFigureOut">
              <a:rPr lang="en-US" smtClean="0"/>
              <a:t>9/9/2024</a:t>
            </a:fld>
            <a:endParaRPr lang="en-US"/>
          </a:p>
        </p:txBody>
      </p:sp>
      <p:sp>
        <p:nvSpPr>
          <p:cNvPr id="5" name="Footer Placeholder 4">
            <a:extLst>
              <a:ext uri="{FF2B5EF4-FFF2-40B4-BE49-F238E27FC236}">
                <a16:creationId xmlns:a16="http://schemas.microsoft.com/office/drawing/2014/main" id="{1C74CD2F-C3BC-46EB-AE58-80732EC015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6299FE7-64A1-49E5-A1C3-D283183F56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62DA72-9122-4FED-A6E6-137A62F1B10B}" type="slidenum">
              <a:rPr lang="en-US" smtClean="0"/>
              <a:t>‹#›</a:t>
            </a:fld>
            <a:endParaRPr lang="en-US"/>
          </a:p>
        </p:txBody>
      </p:sp>
    </p:spTree>
    <p:extLst>
      <p:ext uri="{BB962C8B-B14F-4D97-AF65-F5344CB8AC3E}">
        <p14:creationId xmlns:p14="http://schemas.microsoft.com/office/powerpoint/2010/main" val="741244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2.svg"/><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2.svg"/><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F5A93A-37F7-4982-9991-7E74952B6951}"/>
              </a:ext>
            </a:extLst>
          </p:cNvPr>
          <p:cNvSpPr/>
          <p:nvPr/>
        </p:nvSpPr>
        <p:spPr>
          <a:xfrm>
            <a:off x="2783939" y="674400"/>
            <a:ext cx="6624121" cy="5262979"/>
          </a:xfrm>
          <a:prstGeom prst="rect">
            <a:avLst/>
          </a:prstGeom>
          <a:noFill/>
        </p:spPr>
        <p:txBody>
          <a:bodyPr wrap="none" lIns="91440" tIns="45720" rIns="91440" bIns="45720">
            <a:spAutoFit/>
          </a:bodyPr>
          <a:lstStyle/>
          <a:p>
            <a:pPr algn="ctr"/>
            <a:r>
              <a:rPr lang="en-US" sz="8800" b="1" cap="none" spc="0" dirty="0">
                <a:ln w="10160">
                  <a:solidFill>
                    <a:schemeClr val="tx1"/>
                  </a:solidFill>
                  <a:prstDash val="solid"/>
                </a:ln>
                <a:solidFill>
                  <a:srgbClr val="FFFFFF"/>
                </a:solidFill>
                <a:effectLst>
                  <a:glow rad="63500">
                    <a:schemeClr val="tx1"/>
                  </a:glow>
                  <a:outerShdw blurRad="38100" dist="22860" dir="5400000" algn="tl" rotWithShape="0">
                    <a:srgbClr val="000000">
                      <a:alpha val="30000"/>
                    </a:srgbClr>
                  </a:outerShdw>
                </a:effectLst>
              </a:rPr>
              <a:t>Marriage,</a:t>
            </a:r>
            <a:br>
              <a:rPr lang="en-US" sz="8800" b="1" cap="none" spc="0" dirty="0">
                <a:ln w="10160">
                  <a:solidFill>
                    <a:schemeClr val="tx1"/>
                  </a:solidFill>
                  <a:prstDash val="solid"/>
                </a:ln>
                <a:solidFill>
                  <a:srgbClr val="FFFFFF"/>
                </a:solidFill>
                <a:effectLst>
                  <a:glow rad="63500">
                    <a:schemeClr val="tx1"/>
                  </a:glow>
                  <a:outerShdw blurRad="38100" dist="22860" dir="5400000" algn="tl" rotWithShape="0">
                    <a:srgbClr val="000000">
                      <a:alpha val="30000"/>
                    </a:srgbClr>
                  </a:outerShdw>
                </a:effectLst>
              </a:rPr>
            </a:br>
            <a:r>
              <a:rPr lang="en-US" sz="8800" b="1" cap="none" spc="0" dirty="0">
                <a:ln w="10160">
                  <a:solidFill>
                    <a:schemeClr val="tx1"/>
                  </a:solidFill>
                  <a:prstDash val="solid"/>
                </a:ln>
                <a:solidFill>
                  <a:srgbClr val="FFFFFF"/>
                </a:solidFill>
                <a:effectLst>
                  <a:glow rad="63500">
                    <a:schemeClr val="tx1"/>
                  </a:glow>
                  <a:outerShdw blurRad="38100" dist="22860" dir="5400000" algn="tl" rotWithShape="0">
                    <a:srgbClr val="000000">
                      <a:alpha val="30000"/>
                    </a:srgbClr>
                  </a:outerShdw>
                </a:effectLst>
              </a:rPr>
              <a:t>Divorce,</a:t>
            </a:r>
            <a:br>
              <a:rPr lang="en-US" sz="8800" b="1" cap="none" spc="0" dirty="0">
                <a:ln w="10160">
                  <a:solidFill>
                    <a:schemeClr val="tx1"/>
                  </a:solidFill>
                  <a:prstDash val="solid"/>
                </a:ln>
                <a:solidFill>
                  <a:srgbClr val="FFFFFF"/>
                </a:solidFill>
                <a:effectLst>
                  <a:glow rad="63500">
                    <a:schemeClr val="tx1"/>
                  </a:glow>
                  <a:outerShdw blurRad="38100" dist="22860" dir="5400000" algn="tl" rotWithShape="0">
                    <a:srgbClr val="000000">
                      <a:alpha val="30000"/>
                    </a:srgbClr>
                  </a:outerShdw>
                </a:effectLst>
              </a:rPr>
            </a:br>
            <a:r>
              <a:rPr lang="en-US" sz="8800" b="1" cap="none" spc="0" dirty="0">
                <a:ln w="10160">
                  <a:solidFill>
                    <a:schemeClr val="tx1"/>
                  </a:solidFill>
                  <a:prstDash val="solid"/>
                </a:ln>
                <a:solidFill>
                  <a:srgbClr val="FFFFFF"/>
                </a:solidFill>
                <a:effectLst>
                  <a:glow rad="63500">
                    <a:schemeClr val="tx1"/>
                  </a:glow>
                  <a:outerShdw blurRad="38100" dist="22860" dir="5400000" algn="tl" rotWithShape="0">
                    <a:srgbClr val="000000">
                      <a:alpha val="30000"/>
                    </a:srgbClr>
                  </a:outerShdw>
                </a:effectLst>
              </a:rPr>
              <a:t>&amp; Remarriage</a:t>
            </a:r>
          </a:p>
          <a:p>
            <a:pPr algn="ctr"/>
            <a:r>
              <a:rPr lang="en-US" sz="6600" b="1" i="1" dirty="0">
                <a:ln w="10160">
                  <a:solidFill>
                    <a:schemeClr val="tx1"/>
                  </a:solidFill>
                  <a:prstDash val="solid"/>
                </a:ln>
                <a:solidFill>
                  <a:srgbClr val="FFFFFF"/>
                </a:solidFill>
                <a:effectLst>
                  <a:glow rad="63500">
                    <a:schemeClr val="tx1"/>
                  </a:glow>
                  <a:outerShdw blurRad="38100" dist="22860" dir="5400000" algn="tl" rotWithShape="0">
                    <a:srgbClr val="000000">
                      <a:alpha val="30000"/>
                    </a:srgbClr>
                  </a:outerShdw>
                </a:effectLst>
              </a:rPr>
              <a:t>(</a:t>
            </a:r>
            <a:r>
              <a:rPr lang="en-US" sz="6600" b="1" i="1">
                <a:ln w="10160">
                  <a:solidFill>
                    <a:schemeClr val="tx1"/>
                  </a:solidFill>
                  <a:prstDash val="solid"/>
                </a:ln>
                <a:solidFill>
                  <a:srgbClr val="FFFFFF"/>
                </a:solidFill>
                <a:effectLst>
                  <a:glow rad="63500">
                    <a:schemeClr val="tx1"/>
                  </a:glow>
                  <a:outerShdw blurRad="38100" dist="22860" dir="5400000" algn="tl" rotWithShape="0">
                    <a:srgbClr val="000000">
                      <a:alpha val="30000"/>
                    </a:srgbClr>
                  </a:outerShdw>
                </a:effectLst>
              </a:rPr>
              <a:t>Part 2)</a:t>
            </a:r>
            <a:endParaRPr lang="en-US" sz="6600" b="1" i="1" cap="none" spc="0" dirty="0">
              <a:ln w="10160">
                <a:solidFill>
                  <a:schemeClr val="tx1"/>
                </a:solidFill>
                <a:prstDash val="solid"/>
              </a:ln>
              <a:solidFill>
                <a:srgbClr val="FFFFFF"/>
              </a:solidFill>
              <a:effectLst>
                <a:glow rad="63500">
                  <a:schemeClr val="tx1"/>
                </a:glow>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292943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76A73DDA-7013-00AE-6BC4-747DB99430A9}"/>
              </a:ext>
            </a:extLst>
          </p:cNvPr>
          <p:cNvSpPr/>
          <p:nvPr/>
        </p:nvSpPr>
        <p:spPr>
          <a:xfrm>
            <a:off x="160345"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Luke 16:18</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655033"/>
            <a:ext cx="12192000" cy="193899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“Everyone who </a:t>
            </a:r>
            <a:r>
              <a:rPr kumimoji="0" lang="en-US" sz="4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divorces</a:t>
            </a: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his wife and </a:t>
            </a:r>
            <a:r>
              <a:rPr kumimoji="0" lang="en-US" sz="4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marries</a:t>
            </a: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another commits adultery, and he who </a:t>
            </a:r>
            <a:r>
              <a:rPr kumimoji="0" lang="en-US" sz="4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marries</a:t>
            </a: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one who is </a:t>
            </a:r>
            <a:r>
              <a:rPr kumimoji="0" lang="en-US" sz="4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divorced</a:t>
            </a: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from a husband commits adultery.”</a:t>
            </a:r>
          </a:p>
        </p:txBody>
      </p:sp>
      <p:sp>
        <p:nvSpPr>
          <p:cNvPr id="4" name="Rectangle: Rounded Corners 3">
            <a:extLst>
              <a:ext uri="{FF2B5EF4-FFF2-40B4-BE49-F238E27FC236}">
                <a16:creationId xmlns:a16="http://schemas.microsoft.com/office/drawing/2014/main" id="{B53B46F9-D2FA-B205-5C79-D1DE462467FD}"/>
              </a:ext>
            </a:extLst>
          </p:cNvPr>
          <p:cNvSpPr/>
          <p:nvPr/>
        </p:nvSpPr>
        <p:spPr>
          <a:xfrm>
            <a:off x="7195897"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8" name="Rectangle 7">
            <a:extLst>
              <a:ext uri="{FF2B5EF4-FFF2-40B4-BE49-F238E27FC236}">
                <a16:creationId xmlns:a16="http://schemas.microsoft.com/office/drawing/2014/main" id="{AF24B8A5-4136-1197-46D5-5FA3FF579AEE}"/>
              </a:ext>
            </a:extLst>
          </p:cNvPr>
          <p:cNvSpPr/>
          <p:nvPr/>
        </p:nvSpPr>
        <p:spPr>
          <a:xfrm>
            <a:off x="8746259"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10" name="Arrow: Right 9">
            <a:extLst>
              <a:ext uri="{FF2B5EF4-FFF2-40B4-BE49-F238E27FC236}">
                <a16:creationId xmlns:a16="http://schemas.microsoft.com/office/drawing/2014/main" id="{7DB4AB1B-2CC7-E4E6-AD6A-497AA7687B9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pic>
        <p:nvPicPr>
          <p:cNvPr id="2" name="Graphic 1" descr="Woman with solid fill">
            <a:extLst>
              <a:ext uri="{FF2B5EF4-FFF2-40B4-BE49-F238E27FC236}">
                <a16:creationId xmlns:a16="http://schemas.microsoft.com/office/drawing/2014/main" id="{3ECC13C1-1612-CAC6-F768-D979ADF95FD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79672" y="4774703"/>
            <a:ext cx="1374913" cy="1374913"/>
          </a:xfrm>
          <a:prstGeom prst="rect">
            <a:avLst/>
          </a:prstGeom>
        </p:spPr>
      </p:pic>
      <p:sp>
        <p:nvSpPr>
          <p:cNvPr id="9" name="Rectangle 8">
            <a:extLst>
              <a:ext uri="{FF2B5EF4-FFF2-40B4-BE49-F238E27FC236}">
                <a16:creationId xmlns:a16="http://schemas.microsoft.com/office/drawing/2014/main" id="{2A9DF62D-344B-DAA3-9067-F2278F7B3934}"/>
              </a:ext>
            </a:extLst>
          </p:cNvPr>
          <p:cNvSpPr/>
          <p:nvPr/>
        </p:nvSpPr>
        <p:spPr>
          <a:xfrm>
            <a:off x="7056106" y="3686883"/>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pic>
        <p:nvPicPr>
          <p:cNvPr id="14" name="Graphic 13" descr="Man with solid fill">
            <a:extLst>
              <a:ext uri="{FF2B5EF4-FFF2-40B4-BE49-F238E27FC236}">
                <a16:creationId xmlns:a16="http://schemas.microsoft.com/office/drawing/2014/main" id="{96F0AA21-F399-141E-0A96-980F92D5AC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2609" y="4774705"/>
            <a:ext cx="1374913" cy="1374913"/>
          </a:xfrm>
          <a:prstGeom prst="rect">
            <a:avLst/>
          </a:prstGeom>
        </p:spPr>
      </p:pic>
      <p:sp>
        <p:nvSpPr>
          <p:cNvPr id="15" name="Rectangle 14">
            <a:extLst>
              <a:ext uri="{FF2B5EF4-FFF2-40B4-BE49-F238E27FC236}">
                <a16:creationId xmlns:a16="http://schemas.microsoft.com/office/drawing/2014/main" id="{0430661B-9293-0055-C7E9-EE6A57791702}"/>
              </a:ext>
            </a:extLst>
          </p:cNvPr>
          <p:cNvSpPr/>
          <p:nvPr/>
        </p:nvSpPr>
        <p:spPr>
          <a:xfrm>
            <a:off x="1710707"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16" name="Rectangle 15">
            <a:extLst>
              <a:ext uri="{FF2B5EF4-FFF2-40B4-BE49-F238E27FC236}">
                <a16:creationId xmlns:a16="http://schemas.microsoft.com/office/drawing/2014/main" id="{780CF7D4-B0F6-EF60-48C6-B4E7DB9D461C}"/>
              </a:ext>
            </a:extLst>
          </p:cNvPr>
          <p:cNvSpPr/>
          <p:nvPr/>
        </p:nvSpPr>
        <p:spPr>
          <a:xfrm>
            <a:off x="157403" y="3697485"/>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
        <p:nvSpPr>
          <p:cNvPr id="17" name="Rectangle 16">
            <a:extLst>
              <a:ext uri="{FF2B5EF4-FFF2-40B4-BE49-F238E27FC236}">
                <a16:creationId xmlns:a16="http://schemas.microsoft.com/office/drawing/2014/main" id="{6E2C8CB8-0F0A-A8D9-085B-38A15387F7D4}"/>
              </a:ext>
            </a:extLst>
          </p:cNvPr>
          <p:cNvSpPr/>
          <p:nvPr/>
        </p:nvSpPr>
        <p:spPr>
          <a:xfrm>
            <a:off x="10302285" y="3686881"/>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
        <p:nvSpPr>
          <p:cNvPr id="18" name="Rectangle 17">
            <a:extLst>
              <a:ext uri="{FF2B5EF4-FFF2-40B4-BE49-F238E27FC236}">
                <a16:creationId xmlns:a16="http://schemas.microsoft.com/office/drawing/2014/main" id="{AB775C69-C7C4-D877-DE9D-D77D9F899B9B}"/>
              </a:ext>
            </a:extLst>
          </p:cNvPr>
          <p:cNvSpPr/>
          <p:nvPr/>
        </p:nvSpPr>
        <p:spPr>
          <a:xfrm>
            <a:off x="3413614" y="3697485"/>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Tree>
    <p:extLst>
      <p:ext uri="{BB962C8B-B14F-4D97-AF65-F5344CB8AC3E}">
        <p14:creationId xmlns:p14="http://schemas.microsoft.com/office/powerpoint/2010/main" val="1150818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A4A4D6A5-C48E-B8AC-6BBF-4ABA744E1F97}"/>
              </a:ext>
            </a:extLst>
          </p:cNvPr>
          <p:cNvSpPr/>
          <p:nvPr/>
        </p:nvSpPr>
        <p:spPr>
          <a:xfrm>
            <a:off x="30480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3600986"/>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Romans 7:2-3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“(2) For the married woman is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bound by law</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to her husband while he is living; but if her husband dies, she is released from the law concerning the husband. (3) So then, if while her husband is living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she is joined to another man</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she shall be called an adulteress; but if her husband dies, she is free from the law, so that she is not an adulteress though she is joined to another man.”</a:t>
            </a:r>
          </a:p>
        </p:txBody>
      </p:sp>
      <p:pic>
        <p:nvPicPr>
          <p:cNvPr id="17" name="Graphic 16" descr="Man with solid fill">
            <a:extLst>
              <a:ext uri="{FF2B5EF4-FFF2-40B4-BE49-F238E27FC236}">
                <a16:creationId xmlns:a16="http://schemas.microsoft.com/office/drawing/2014/main" id="{B9DC9FF2-80C6-25E3-A2CE-18F5EAF909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19" name="Graphic 18" descr="Woman with solid fill">
            <a:extLst>
              <a:ext uri="{FF2B5EF4-FFF2-40B4-BE49-F238E27FC236}">
                <a16:creationId xmlns:a16="http://schemas.microsoft.com/office/drawing/2014/main" id="{74F5D3A2-03F2-FA8F-6759-3660499D337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21" name="Rectangle 20">
            <a:extLst>
              <a:ext uri="{FF2B5EF4-FFF2-40B4-BE49-F238E27FC236}">
                <a16:creationId xmlns:a16="http://schemas.microsoft.com/office/drawing/2014/main" id="{66D54B32-16F1-B897-C381-BB04EA83004D}"/>
              </a:ext>
            </a:extLst>
          </p:cNvPr>
          <p:cNvSpPr/>
          <p:nvPr/>
        </p:nvSpPr>
        <p:spPr>
          <a:xfrm>
            <a:off x="185516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22" name="Arrow: Right 21">
            <a:extLst>
              <a:ext uri="{FF2B5EF4-FFF2-40B4-BE49-F238E27FC236}">
                <a16:creationId xmlns:a16="http://schemas.microsoft.com/office/drawing/2014/main" id="{D8280F37-5B4C-1A56-6441-0EBF3F451847}"/>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pic>
        <p:nvPicPr>
          <p:cNvPr id="2" name="Graphic 1" descr="Man with solid fill">
            <a:extLst>
              <a:ext uri="{FF2B5EF4-FFF2-40B4-BE49-F238E27FC236}">
                <a16:creationId xmlns:a16="http://schemas.microsoft.com/office/drawing/2014/main" id="{50E4138B-C275-BA71-F3C3-E480145A31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2120" y="4774705"/>
            <a:ext cx="1374913" cy="1374913"/>
          </a:xfrm>
          <a:prstGeom prst="rect">
            <a:avLst/>
          </a:prstGeom>
        </p:spPr>
      </p:pic>
      <p:sp>
        <p:nvSpPr>
          <p:cNvPr id="3" name="Rectangle 2">
            <a:extLst>
              <a:ext uri="{FF2B5EF4-FFF2-40B4-BE49-F238E27FC236}">
                <a16:creationId xmlns:a16="http://schemas.microsoft.com/office/drawing/2014/main" id="{E6A26E13-8501-1754-F93A-DDE7895B6620}"/>
              </a:ext>
            </a:extLst>
          </p:cNvPr>
          <p:cNvSpPr/>
          <p:nvPr/>
        </p:nvSpPr>
        <p:spPr>
          <a:xfrm>
            <a:off x="3279955" y="5767545"/>
            <a:ext cx="1992853" cy="584775"/>
          </a:xfrm>
          <a:prstGeom prst="rect">
            <a:avLst/>
          </a:prstGeom>
          <a:solidFill>
            <a:srgbClr val="C00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Adulteress</a:t>
            </a:r>
          </a:p>
        </p:txBody>
      </p:sp>
    </p:spTree>
    <p:extLst>
      <p:ext uri="{BB962C8B-B14F-4D97-AF65-F5344CB8AC3E}">
        <p14:creationId xmlns:p14="http://schemas.microsoft.com/office/powerpoint/2010/main" val="30631945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769441"/>
          </a:xfrm>
          <a:prstGeom prst="rect">
            <a:avLst/>
          </a:prstGeom>
          <a:solidFill>
            <a:schemeClr val="tx1"/>
          </a:solid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Words can refer figuratively to the </a:t>
            </a:r>
            <a:r>
              <a:rPr kumimoji="0" lang="en-US" sz="4400" b="1" i="1"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past</a:t>
            </a:r>
            <a:r>
              <a:rPr kumimoji="0" lang="en-US" sz="44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or </a:t>
            </a:r>
            <a:r>
              <a:rPr kumimoji="0" lang="en-US" sz="4400" b="1" i="1"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future</a:t>
            </a:r>
            <a:r>
              <a:rPr kumimoji="0" lang="en-US" sz="44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t>
            </a:r>
            <a:endParaRPr kumimoji="0" lang="en-US" sz="4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D271E995-FC17-6DBF-6082-96A4089B1428}"/>
              </a:ext>
            </a:extLst>
          </p:cNvPr>
          <p:cNvSpPr/>
          <p:nvPr/>
        </p:nvSpPr>
        <p:spPr>
          <a:xfrm>
            <a:off x="0" y="748129"/>
            <a:ext cx="12192001" cy="1477328"/>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Ex. 7:10, 12:  “Aaron threw his staff down before Pharaoh and his servants, and it became a serpent.…For each one threw down his staff and they turned into serpents. But Aaron's </a:t>
            </a:r>
            <a:r>
              <a:rPr kumimoji="0" lang="en-US" sz="3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staff</a:t>
            </a:r>
            <a:r>
              <a:rPr kumimoji="0" lang="en-US" sz="3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swallowed up their </a:t>
            </a:r>
            <a:r>
              <a:rPr kumimoji="0" lang="en-US" sz="3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staffs</a:t>
            </a:r>
            <a:r>
              <a:rPr kumimoji="0" lang="en-US" sz="3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t>
            </a:r>
          </a:p>
        </p:txBody>
      </p:sp>
      <p:sp>
        <p:nvSpPr>
          <p:cNvPr id="3" name="Rectangle 2">
            <a:extLst>
              <a:ext uri="{FF2B5EF4-FFF2-40B4-BE49-F238E27FC236}">
                <a16:creationId xmlns:a16="http://schemas.microsoft.com/office/drawing/2014/main" id="{C0FBC2F9-F67D-D5BF-9BCD-64F6A1D9BE47}"/>
              </a:ext>
            </a:extLst>
          </p:cNvPr>
          <p:cNvSpPr/>
          <p:nvPr/>
        </p:nvSpPr>
        <p:spPr>
          <a:xfrm>
            <a:off x="0" y="2414096"/>
            <a:ext cx="12192001" cy="1077218"/>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John 9:17:  “So they said to the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blind</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man, ‘What do you say about Him, since He opened your eyes?’”</a:t>
            </a:r>
            <a:endParaRPr kumimoji="0" lang="en-US" sz="28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25EA1E4A-CCD2-DD38-C9D8-3D75C2FCE5CD}"/>
              </a:ext>
            </a:extLst>
          </p:cNvPr>
          <p:cNvSpPr/>
          <p:nvPr/>
        </p:nvSpPr>
        <p:spPr>
          <a:xfrm>
            <a:off x="0" y="6211669"/>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1"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(Adjournment)</a:t>
            </a:r>
            <a:endParaRPr kumimoji="0" lang="en-US" sz="3200" b="1" i="1"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26619576-060B-5CBE-F998-95CEE778D312}"/>
              </a:ext>
            </a:extLst>
          </p:cNvPr>
          <p:cNvSpPr/>
          <p:nvPr/>
        </p:nvSpPr>
        <p:spPr>
          <a:xfrm>
            <a:off x="-2" y="3679953"/>
            <a:ext cx="12192001" cy="1077218"/>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II Samuel 11:26:  “Now when the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wife</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of Uriah heard that Uriah her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husband</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was dead, she mourned for her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husband</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t>
            </a:r>
            <a:endParaRPr kumimoji="0" lang="en-US" sz="28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93DD29A-1864-351F-E2EF-7BEDFFDB9734}"/>
              </a:ext>
            </a:extLst>
          </p:cNvPr>
          <p:cNvSpPr/>
          <p:nvPr/>
        </p:nvSpPr>
        <p:spPr>
          <a:xfrm>
            <a:off x="-2" y="4945810"/>
            <a:ext cx="12192001" cy="1077218"/>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12:10:  “you have despised Me and have taken the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wife</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of Uriah the Hittite to be your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wife</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t>
            </a:r>
            <a:endParaRPr kumimoji="0" lang="en-US" sz="28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918547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Mark 10:11-12</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655033"/>
            <a:ext cx="12192000" cy="255454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“(11) And He said to them, </a:t>
            </a: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‘Whoever </a:t>
            </a:r>
            <a:r>
              <a:rPr kumimoji="0" lang="en-US" sz="4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divorces</a:t>
            </a: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his wife and </a:t>
            </a:r>
            <a:r>
              <a:rPr kumimoji="0" lang="en-US" sz="4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marries</a:t>
            </a: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another woman commits adultery against her; (12) and if she herself </a:t>
            </a:r>
            <a:r>
              <a:rPr kumimoji="0" lang="en-US" sz="40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divorces her husband and marries another man, she is committing adultery.’”</a:t>
            </a:r>
          </a:p>
        </p:txBody>
      </p:sp>
      <p:sp>
        <p:nvSpPr>
          <p:cNvPr id="4" name="Rectangle: Rounded Corners 3">
            <a:extLst>
              <a:ext uri="{FF2B5EF4-FFF2-40B4-BE49-F238E27FC236}">
                <a16:creationId xmlns:a16="http://schemas.microsoft.com/office/drawing/2014/main" id="{B53B46F9-D2FA-B205-5C79-D1DE462467FD}"/>
              </a:ext>
            </a:extLst>
          </p:cNvPr>
          <p:cNvSpPr/>
          <p:nvPr/>
        </p:nvSpPr>
        <p:spPr>
          <a:xfrm>
            <a:off x="721995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8" name="Rectangle 7">
            <a:extLst>
              <a:ext uri="{FF2B5EF4-FFF2-40B4-BE49-F238E27FC236}">
                <a16:creationId xmlns:a16="http://schemas.microsoft.com/office/drawing/2014/main" id="{AF24B8A5-4136-1197-46D5-5FA3FF579AEE}"/>
              </a:ext>
            </a:extLst>
          </p:cNvPr>
          <p:cNvSpPr/>
          <p:nvPr/>
        </p:nvSpPr>
        <p:spPr>
          <a:xfrm>
            <a:off x="877031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pic>
        <p:nvPicPr>
          <p:cNvPr id="9" name="Graphic 8" descr="Woman with solid fill">
            <a:extLst>
              <a:ext uri="{FF2B5EF4-FFF2-40B4-BE49-F238E27FC236}">
                <a16:creationId xmlns:a16="http://schemas.microsoft.com/office/drawing/2014/main" id="{08EDFA2C-7CA3-9C2A-7067-838C157D700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79672" y="4774703"/>
            <a:ext cx="1374913" cy="1374913"/>
          </a:xfrm>
          <a:prstGeom prst="rect">
            <a:avLst/>
          </a:prstGeom>
        </p:spPr>
      </p:pic>
      <p:sp>
        <p:nvSpPr>
          <p:cNvPr id="10" name="Arrow: Right 9">
            <a:extLst>
              <a:ext uri="{FF2B5EF4-FFF2-40B4-BE49-F238E27FC236}">
                <a16:creationId xmlns:a16="http://schemas.microsoft.com/office/drawing/2014/main" id="{7DB4AB1B-2CC7-E4E6-AD6A-497AA7687B9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2" name="Rectangle 1">
            <a:extLst>
              <a:ext uri="{FF2B5EF4-FFF2-40B4-BE49-F238E27FC236}">
                <a16:creationId xmlns:a16="http://schemas.microsoft.com/office/drawing/2014/main" id="{9091D53B-5613-B01E-1E25-8E24A3D18739}"/>
              </a:ext>
            </a:extLst>
          </p:cNvPr>
          <p:cNvSpPr/>
          <p:nvPr/>
        </p:nvSpPr>
        <p:spPr>
          <a:xfrm>
            <a:off x="7056106" y="3686883"/>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Tree>
    <p:extLst>
      <p:ext uri="{BB962C8B-B14F-4D97-AF65-F5344CB8AC3E}">
        <p14:creationId xmlns:p14="http://schemas.microsoft.com/office/powerpoint/2010/main" val="1718474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Matthew 19:9 (ESV)</a:t>
            </a:r>
          </a:p>
        </p:txBody>
      </p:sp>
      <p:sp>
        <p:nvSpPr>
          <p:cNvPr id="2" name="TextBox 1">
            <a:extLst>
              <a:ext uri="{FF2B5EF4-FFF2-40B4-BE49-F238E27FC236}">
                <a16:creationId xmlns:a16="http://schemas.microsoft.com/office/drawing/2014/main" id="{0ADE04ED-336D-FD75-91CE-74E4E15CB055}"/>
              </a:ext>
            </a:extLst>
          </p:cNvPr>
          <p:cNvSpPr txBox="1"/>
          <p:nvPr/>
        </p:nvSpPr>
        <p:spPr>
          <a:xfrm>
            <a:off x="0" y="647570"/>
            <a:ext cx="12192000" cy="193899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“And I </a:t>
            </a: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say to you: whoever divorces his wife,</a:t>
            </a:r>
            <a:b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b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except for sexual immorality,</a:t>
            </a:r>
            <a:b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b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and marries </a:t>
            </a:r>
            <a:r>
              <a:rPr kumimoji="0" lang="en-US" sz="4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another, commits adultery.”</a:t>
            </a:r>
            <a:endParaRPr kumimoji="0" lang="en-US" sz="16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9F5FB7A0-13CC-AA3A-BC29-21D1FD6814D2}"/>
              </a:ext>
            </a:extLst>
          </p:cNvPr>
          <p:cNvSpPr/>
          <p:nvPr/>
        </p:nvSpPr>
        <p:spPr>
          <a:xfrm>
            <a:off x="7195897"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Graphic 10" descr="Man with solid fill">
            <a:extLst>
              <a:ext uri="{FF2B5EF4-FFF2-40B4-BE49-F238E27FC236}">
                <a16:creationId xmlns:a16="http://schemas.microsoft.com/office/drawing/2014/main" id="{670F017D-B06A-DC2E-AB27-0D83C9E033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12" name="Graphic 11" descr="Woman with solid fill">
            <a:extLst>
              <a:ext uri="{FF2B5EF4-FFF2-40B4-BE49-F238E27FC236}">
                <a16:creationId xmlns:a16="http://schemas.microsoft.com/office/drawing/2014/main" id="{18ABFE3A-F598-E2BA-8B90-3EC1B9ED3D7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14" name="Arrow: Right 13">
            <a:extLst>
              <a:ext uri="{FF2B5EF4-FFF2-40B4-BE49-F238E27FC236}">
                <a16:creationId xmlns:a16="http://schemas.microsoft.com/office/drawing/2014/main" id="{462451D6-78CB-74C4-BA49-B489BEF16529}"/>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5" name="Rectangle 14">
            <a:extLst>
              <a:ext uri="{FF2B5EF4-FFF2-40B4-BE49-F238E27FC236}">
                <a16:creationId xmlns:a16="http://schemas.microsoft.com/office/drawing/2014/main" id="{B7981F12-CD90-2A64-4A01-8EF8381CDBBA}"/>
              </a:ext>
            </a:extLst>
          </p:cNvPr>
          <p:cNvSpPr/>
          <p:nvPr/>
        </p:nvSpPr>
        <p:spPr>
          <a:xfrm>
            <a:off x="8746259"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pic>
        <p:nvPicPr>
          <p:cNvPr id="16" name="Graphic 15" descr="Woman with solid fill">
            <a:extLst>
              <a:ext uri="{FF2B5EF4-FFF2-40B4-BE49-F238E27FC236}">
                <a16:creationId xmlns:a16="http://schemas.microsoft.com/office/drawing/2014/main" id="{04A724EA-456D-46A2-0F0F-6F9514DD1B6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79672" y="4774703"/>
            <a:ext cx="1374913" cy="1374913"/>
          </a:xfrm>
          <a:prstGeom prst="rect">
            <a:avLst/>
          </a:prstGeom>
        </p:spPr>
      </p:pic>
      <p:sp>
        <p:nvSpPr>
          <p:cNvPr id="17" name="Rectangle 16">
            <a:extLst>
              <a:ext uri="{FF2B5EF4-FFF2-40B4-BE49-F238E27FC236}">
                <a16:creationId xmlns:a16="http://schemas.microsoft.com/office/drawing/2014/main" id="{8F7A5779-0FF6-78B6-398B-53D9A310E60B}"/>
              </a:ext>
            </a:extLst>
          </p:cNvPr>
          <p:cNvSpPr/>
          <p:nvPr/>
        </p:nvSpPr>
        <p:spPr>
          <a:xfrm>
            <a:off x="4289163" y="3324043"/>
            <a:ext cx="3613674" cy="1077218"/>
          </a:xfrm>
          <a:prstGeom prst="rect">
            <a:avLst/>
          </a:prstGeom>
          <a:solidFill>
            <a:srgbClr val="00B0F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Divorces his wife for sexual immorality</a:t>
            </a:r>
          </a:p>
        </p:txBody>
      </p:sp>
      <p:sp>
        <p:nvSpPr>
          <p:cNvPr id="3" name="Arrow: Right 2">
            <a:extLst>
              <a:ext uri="{FF2B5EF4-FFF2-40B4-BE49-F238E27FC236}">
                <a16:creationId xmlns:a16="http://schemas.microsoft.com/office/drawing/2014/main" id="{CE60972E-F855-170C-2283-108A9D5A7C4B}"/>
              </a:ext>
            </a:extLst>
          </p:cNvPr>
          <p:cNvSpPr/>
          <p:nvPr/>
        </p:nvSpPr>
        <p:spPr>
          <a:xfrm>
            <a:off x="8272598" y="4498246"/>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4" name="Arrow: Right 3">
            <a:extLst>
              <a:ext uri="{FF2B5EF4-FFF2-40B4-BE49-F238E27FC236}">
                <a16:creationId xmlns:a16="http://schemas.microsoft.com/office/drawing/2014/main" id="{F2B2AD99-A230-FA61-5267-5C34E0451D4D}"/>
              </a:ext>
            </a:extLst>
          </p:cNvPr>
          <p:cNvSpPr/>
          <p:nvPr/>
        </p:nvSpPr>
        <p:spPr>
          <a:xfrm flipH="1">
            <a:off x="8227612"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7" name="Rectangle 6">
            <a:extLst>
              <a:ext uri="{FF2B5EF4-FFF2-40B4-BE49-F238E27FC236}">
                <a16:creationId xmlns:a16="http://schemas.microsoft.com/office/drawing/2014/main" id="{39827833-3EBE-A40D-DDB2-D785D3AE0B8C}"/>
              </a:ext>
            </a:extLst>
          </p:cNvPr>
          <p:cNvSpPr/>
          <p:nvPr/>
        </p:nvSpPr>
        <p:spPr>
          <a:xfrm>
            <a:off x="7110663" y="742381"/>
            <a:ext cx="1864895" cy="563046"/>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FE93489-67CB-BD32-C93B-0CEC05209611}"/>
              </a:ext>
            </a:extLst>
          </p:cNvPr>
          <p:cNvSpPr/>
          <p:nvPr/>
        </p:nvSpPr>
        <p:spPr>
          <a:xfrm>
            <a:off x="2703096" y="1948449"/>
            <a:ext cx="1724526" cy="563046"/>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A6906D98-EB44-1AA1-7063-6DB89501C694}"/>
              </a:ext>
            </a:extLst>
          </p:cNvPr>
          <p:cNvCxnSpPr>
            <a:cxnSpLocks/>
          </p:cNvCxnSpPr>
          <p:nvPr/>
        </p:nvCxnSpPr>
        <p:spPr>
          <a:xfrm flipH="1">
            <a:off x="2557456" y="2511495"/>
            <a:ext cx="146393" cy="109729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952EA486-C325-D695-ED83-95D49A58E168}"/>
              </a:ext>
            </a:extLst>
          </p:cNvPr>
          <p:cNvSpPr txBox="1"/>
          <p:nvPr/>
        </p:nvSpPr>
        <p:spPr>
          <a:xfrm>
            <a:off x="366336" y="3596526"/>
            <a:ext cx="3543586"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Are these real?</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dirty="0">
                <a:ln w="6600">
                  <a:solidFill>
                    <a:prstClr val="black"/>
                  </a:solidFill>
                  <a:prstDash val="solid"/>
                </a:ln>
                <a:solidFill>
                  <a:srgbClr val="FFFF00"/>
                </a:solidFill>
                <a:effectLst>
                  <a:outerShdw dist="38100" dir="2700000" algn="tl" rotWithShape="0">
                    <a:prstClr val="black"/>
                  </a:outerShdw>
                </a:effectLst>
                <a:latin typeface="Calibri" panose="020F0502020204030204"/>
              </a:rPr>
              <a:t>Yes!</a:t>
            </a:r>
            <a:endParaRPr kumimoji="0" lang="en-US" sz="1600" b="1" i="0" u="none"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endParaRPr>
          </a:p>
        </p:txBody>
      </p:sp>
      <p:cxnSp>
        <p:nvCxnSpPr>
          <p:cNvPr id="20" name="Straight Connector 19">
            <a:extLst>
              <a:ext uri="{FF2B5EF4-FFF2-40B4-BE49-F238E27FC236}">
                <a16:creationId xmlns:a16="http://schemas.microsoft.com/office/drawing/2014/main" id="{13DE035D-6A08-D972-8359-BE50267B586D}"/>
              </a:ext>
            </a:extLst>
          </p:cNvPr>
          <p:cNvCxnSpPr>
            <a:cxnSpLocks/>
          </p:cNvCxnSpPr>
          <p:nvPr/>
        </p:nvCxnSpPr>
        <p:spPr>
          <a:xfrm flipH="1">
            <a:off x="3285123" y="1305427"/>
            <a:ext cx="3825540" cy="2323617"/>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455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584775"/>
          </a:xfrm>
          <a:prstGeom prst="rect">
            <a:avLst/>
          </a:prstGeom>
          <a:solidFill>
            <a:schemeClr val="bg1"/>
          </a:solidFill>
        </p:spPr>
        <p:txBody>
          <a:bodyPr wrap="square" lIns="91440" tIns="45720" rIns="91440" bIns="45720">
            <a:spAutoFit/>
          </a:bodyPr>
          <a:lstStyle/>
          <a:p>
            <a:pPr algn="ctr"/>
            <a:r>
              <a:rPr lang="en-US" sz="3200" b="1" cap="none" spc="0" dirty="0">
                <a:ln w="6600">
                  <a:solidFill>
                    <a:schemeClr val="tx1"/>
                  </a:solidFill>
                  <a:prstDash val="solid"/>
                </a:ln>
              </a:rPr>
              <a:t>What about marriages and divorces before one was ever a Christian?</a:t>
            </a:r>
            <a:endParaRPr lang="en-US" sz="2800" b="1" cap="none" spc="0" dirty="0">
              <a:ln w="6600">
                <a:solidFill>
                  <a:schemeClr val="tx1"/>
                </a:solidFill>
                <a:prstDash val="solid"/>
              </a:ln>
            </a:endParaRPr>
          </a:p>
        </p:txBody>
      </p:sp>
      <p:sp>
        <p:nvSpPr>
          <p:cNvPr id="3" name="TextBox 2">
            <a:extLst>
              <a:ext uri="{FF2B5EF4-FFF2-40B4-BE49-F238E27FC236}">
                <a16:creationId xmlns:a16="http://schemas.microsoft.com/office/drawing/2014/main" id="{02C13A81-58E4-1A2D-C14B-DE8EFF667852}"/>
              </a:ext>
            </a:extLst>
          </p:cNvPr>
          <p:cNvSpPr txBox="1"/>
          <p:nvPr/>
        </p:nvSpPr>
        <p:spPr>
          <a:xfrm>
            <a:off x="0" y="1011343"/>
            <a:ext cx="12192000" cy="646331"/>
          </a:xfrm>
          <a:prstGeom prst="rect">
            <a:avLst/>
          </a:prstGeom>
          <a:noFill/>
        </p:spPr>
        <p:txBody>
          <a:bodyPr wrap="square">
            <a:spAutoFit/>
          </a:bodyPr>
          <a:lstStyle/>
          <a:p>
            <a:pPr algn="ct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God’s laws are for everyone, Christians and non-Christians.</a:t>
            </a:r>
            <a:endParaRPr lang="en-US" sz="3600" b="1" dirty="0">
              <a:solidFill>
                <a:srgbClr val="FFFF00"/>
              </a:solidFill>
            </a:endParaRPr>
          </a:p>
        </p:txBody>
      </p:sp>
    </p:spTree>
    <p:extLst>
      <p:ext uri="{BB962C8B-B14F-4D97-AF65-F5344CB8AC3E}">
        <p14:creationId xmlns:p14="http://schemas.microsoft.com/office/powerpoint/2010/main" val="85389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72ABA0D-A3EC-2EED-7131-102769A9A0D0}"/>
              </a:ext>
            </a:extLst>
          </p:cNvPr>
          <p:cNvPicPr>
            <a:picLocks noChangeAspect="1"/>
          </p:cNvPicPr>
          <p:nvPr/>
        </p:nvPicPr>
        <p:blipFill>
          <a:blip r:embed="rId2"/>
          <a:srcRect r="4687"/>
          <a:stretch/>
        </p:blipFill>
        <p:spPr>
          <a:xfrm>
            <a:off x="-1" y="0"/>
            <a:ext cx="12192001" cy="6858000"/>
          </a:xfrm>
          <a:prstGeom prst="rect">
            <a:avLst/>
          </a:prstGeom>
        </p:spPr>
      </p:pic>
      <p:sp>
        <p:nvSpPr>
          <p:cNvPr id="3" name="Rectangle 2">
            <a:extLst>
              <a:ext uri="{FF2B5EF4-FFF2-40B4-BE49-F238E27FC236}">
                <a16:creationId xmlns:a16="http://schemas.microsoft.com/office/drawing/2014/main" id="{E8FDC8DC-B330-40FD-9DD2-7CF384347538}"/>
              </a:ext>
            </a:extLst>
          </p:cNvPr>
          <p:cNvSpPr/>
          <p:nvPr/>
        </p:nvSpPr>
        <p:spPr>
          <a:xfrm>
            <a:off x="5638800" y="243512"/>
            <a:ext cx="6311900" cy="6370975"/>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“For Herod himself had sent and had John arrested and bound in prison on account of Herodias, the wife of his brother Philip, because he had married her. For John had been saying to Herod, </a:t>
            </a:r>
            <a:r>
              <a:rPr kumimoji="0" lang="en-US" sz="3400" b="1" i="0" u="none" strike="noStrike" kern="1200" cap="none" spc="0" normalizeH="0" baseline="0" noProof="0" dirty="0">
                <a:ln w="10160">
                  <a:solidFill>
                    <a:prstClr val="black"/>
                  </a:solidFill>
                  <a:prstDash val="solid"/>
                </a:ln>
                <a:solidFill>
                  <a:srgbClr val="FFFF00"/>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‘It is not lawful for you to have your brother’s wife.’</a:t>
            </a: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 </a:t>
            </a:r>
            <a:r>
              <a:rPr kumimoji="0" lang="en-US" sz="3400" b="1" i="0" u="none" strike="noStrike" kern="1200" cap="none" spc="0" normalizeH="0" baseline="0" noProof="0" dirty="0">
                <a:ln w="10160">
                  <a:solidFill>
                    <a:prstClr val="black"/>
                  </a:solidFill>
                  <a:prstDash val="solid"/>
                </a:ln>
                <a:solidFill>
                  <a:schemeClr val="bg1"/>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Herodias had a grudge against him and wanted to put him to death</a:t>
            </a: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a:t>
            </a:r>
            <a:b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b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(Mark 6:17–19)</a:t>
            </a:r>
          </a:p>
        </p:txBody>
      </p:sp>
    </p:spTree>
    <p:extLst>
      <p:ext uri="{BB962C8B-B14F-4D97-AF65-F5344CB8AC3E}">
        <p14:creationId xmlns:p14="http://schemas.microsoft.com/office/powerpoint/2010/main" val="3863786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584775"/>
          </a:xfrm>
          <a:prstGeom prst="rect">
            <a:avLst/>
          </a:prstGeom>
          <a:solidFill>
            <a:schemeClr val="bg1"/>
          </a:solidFill>
        </p:spPr>
        <p:txBody>
          <a:bodyPr wrap="square" lIns="91440" tIns="45720" rIns="91440" bIns="45720">
            <a:spAutoFit/>
          </a:bodyPr>
          <a:lstStyle/>
          <a:p>
            <a:pPr algn="ctr"/>
            <a:r>
              <a:rPr lang="en-US" sz="3200" b="1" cap="none" spc="0" dirty="0">
                <a:ln w="6600">
                  <a:solidFill>
                    <a:schemeClr val="tx1"/>
                  </a:solidFill>
                  <a:prstDash val="solid"/>
                </a:ln>
              </a:rPr>
              <a:t>What about marriages and divorces before one was ever a Christian?</a:t>
            </a:r>
            <a:endParaRPr lang="en-US" sz="2800" b="1" cap="none" spc="0" dirty="0">
              <a:ln w="6600">
                <a:solidFill>
                  <a:schemeClr val="tx1"/>
                </a:solidFill>
                <a:prstDash val="solid"/>
              </a:ln>
            </a:endParaRPr>
          </a:p>
        </p:txBody>
      </p:sp>
      <p:sp>
        <p:nvSpPr>
          <p:cNvPr id="3" name="TextBox 2">
            <a:extLst>
              <a:ext uri="{FF2B5EF4-FFF2-40B4-BE49-F238E27FC236}">
                <a16:creationId xmlns:a16="http://schemas.microsoft.com/office/drawing/2014/main" id="{02C13A81-58E4-1A2D-C14B-DE8EFF667852}"/>
              </a:ext>
            </a:extLst>
          </p:cNvPr>
          <p:cNvSpPr txBox="1"/>
          <p:nvPr/>
        </p:nvSpPr>
        <p:spPr>
          <a:xfrm>
            <a:off x="0" y="1011343"/>
            <a:ext cx="12192000" cy="646331"/>
          </a:xfrm>
          <a:prstGeom prst="rect">
            <a:avLst/>
          </a:prstGeom>
          <a:noFill/>
        </p:spPr>
        <p:txBody>
          <a:bodyPr wrap="square">
            <a:spAutoFit/>
          </a:bodyPr>
          <a:lstStyle/>
          <a:p>
            <a:pPr algn="ct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God’s laws are for everyone, Christians and non-Christians.</a:t>
            </a:r>
            <a:endParaRPr lang="en-US" sz="3600" b="1" dirty="0">
              <a:solidFill>
                <a:srgbClr val="FFFF00"/>
              </a:solidFill>
            </a:endParaRPr>
          </a:p>
        </p:txBody>
      </p:sp>
      <p:sp>
        <p:nvSpPr>
          <p:cNvPr id="2" name="TextBox 1">
            <a:extLst>
              <a:ext uri="{FF2B5EF4-FFF2-40B4-BE49-F238E27FC236}">
                <a16:creationId xmlns:a16="http://schemas.microsoft.com/office/drawing/2014/main" id="{F0F862F2-F6BB-C875-76BF-DE9822F60E3A}"/>
              </a:ext>
            </a:extLst>
          </p:cNvPr>
          <p:cNvSpPr txBox="1"/>
          <p:nvPr/>
        </p:nvSpPr>
        <p:spPr>
          <a:xfrm>
            <a:off x="-1" y="1902775"/>
            <a:ext cx="12192000" cy="1200329"/>
          </a:xfrm>
          <a:prstGeom prst="rect">
            <a:avLst/>
          </a:prstGeom>
          <a:noFill/>
        </p:spPr>
        <p:txBody>
          <a:bodyPr wrap="square">
            <a:spAutoFit/>
          </a:bodyPr>
          <a:lstStyle/>
          <a:p>
            <a:pPr algn="ct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 Corinthians 6:9-11</a:t>
            </a:r>
          </a:p>
          <a:p>
            <a:pPr algn="ctr"/>
            <a:r>
              <a:rPr lang="en-US" sz="3600" b="1" dirty="0">
                <a:solidFill>
                  <a:schemeClr val="bg1"/>
                </a:solidFill>
                <a:latin typeface="Calibri" panose="020F0502020204030204" pitchFamily="34" charset="0"/>
                <a:cs typeface="Times New Roman" panose="02020603050405020304" pitchFamily="18" charset="0"/>
              </a:rPr>
              <a:t>“fornicators…adulterers…Such </a:t>
            </a:r>
            <a:r>
              <a:rPr lang="en-US" sz="3600" b="1" u="sng" dirty="0">
                <a:solidFill>
                  <a:srgbClr val="FFFF00"/>
                </a:solidFill>
                <a:latin typeface="Calibri" panose="020F0502020204030204" pitchFamily="34" charset="0"/>
                <a:cs typeface="Times New Roman" panose="02020603050405020304" pitchFamily="18" charset="0"/>
              </a:rPr>
              <a:t>were</a:t>
            </a:r>
            <a:r>
              <a:rPr lang="en-US" sz="3600" b="1" dirty="0">
                <a:solidFill>
                  <a:schemeClr val="bg1"/>
                </a:solidFill>
                <a:latin typeface="Calibri" panose="020F0502020204030204" pitchFamily="34" charset="0"/>
                <a:cs typeface="Times New Roman" panose="02020603050405020304" pitchFamily="18" charset="0"/>
              </a:rPr>
              <a:t> some of you”</a:t>
            </a:r>
            <a:endParaRPr lang="en-US" sz="3600" b="1" dirty="0">
              <a:solidFill>
                <a:srgbClr val="FFFF00"/>
              </a:solidFill>
            </a:endParaRPr>
          </a:p>
        </p:txBody>
      </p:sp>
      <p:sp>
        <p:nvSpPr>
          <p:cNvPr id="4" name="TextBox 3">
            <a:extLst>
              <a:ext uri="{FF2B5EF4-FFF2-40B4-BE49-F238E27FC236}">
                <a16:creationId xmlns:a16="http://schemas.microsoft.com/office/drawing/2014/main" id="{C87435B6-DCDC-5D8A-C0C9-0C13218F55D6}"/>
              </a:ext>
            </a:extLst>
          </p:cNvPr>
          <p:cNvSpPr txBox="1"/>
          <p:nvPr/>
        </p:nvSpPr>
        <p:spPr>
          <a:xfrm>
            <a:off x="-1" y="3348205"/>
            <a:ext cx="12192000" cy="1200329"/>
          </a:xfrm>
          <a:prstGeom prst="rect">
            <a:avLst/>
          </a:prstGeom>
          <a:noFill/>
        </p:spPr>
        <p:txBody>
          <a:bodyPr wrap="square">
            <a:spAutoFit/>
          </a:bodyPr>
          <a:lstStyle/>
          <a:p>
            <a:pPr algn="ct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I</a:t>
            </a: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 God’s laws do not apply to non-Christians, why are people told to repent before they are baptized (Acts 2:38)?</a:t>
            </a:r>
            <a:endParaRPr lang="en-US" sz="3600" b="1" dirty="0">
              <a:solidFill>
                <a:srgbClr val="FFFF00"/>
              </a:solidFill>
            </a:endParaRPr>
          </a:p>
        </p:txBody>
      </p:sp>
      <p:sp>
        <p:nvSpPr>
          <p:cNvPr id="6" name="TextBox 5">
            <a:extLst>
              <a:ext uri="{FF2B5EF4-FFF2-40B4-BE49-F238E27FC236}">
                <a16:creationId xmlns:a16="http://schemas.microsoft.com/office/drawing/2014/main" id="{3F8DE7EA-A826-8E3E-91FC-78614DFB01CE}"/>
              </a:ext>
            </a:extLst>
          </p:cNvPr>
          <p:cNvSpPr txBox="1"/>
          <p:nvPr/>
        </p:nvSpPr>
        <p:spPr>
          <a:xfrm>
            <a:off x="251513" y="4793634"/>
            <a:ext cx="11688974" cy="1754326"/>
          </a:xfrm>
          <a:prstGeom prst="rect">
            <a:avLst/>
          </a:prstGeom>
          <a:noFill/>
        </p:spPr>
        <p:txBody>
          <a:bodyPr wrap="square">
            <a:spAutoFit/>
          </a:bodyPr>
          <a:lstStyle/>
          <a:p>
            <a:pPr algn="ct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And why would you even get baptized and become a Christian, if prior to that you have no sin and therefore no need of salvation?</a:t>
            </a:r>
            <a:endParaRPr lang="en-US" sz="3600" b="1" dirty="0">
              <a:solidFill>
                <a:srgbClr val="FFFF00"/>
              </a:solidFill>
            </a:endParaRPr>
          </a:p>
        </p:txBody>
      </p:sp>
    </p:spTree>
    <p:extLst>
      <p:ext uri="{BB962C8B-B14F-4D97-AF65-F5344CB8AC3E}">
        <p14:creationId xmlns:p14="http://schemas.microsoft.com/office/powerpoint/2010/main" val="53513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solidFill>
            <a:schemeClr val="bg1"/>
          </a:solidFill>
        </p:spPr>
        <p:txBody>
          <a:bodyPr wrap="square" lIns="91440" tIns="45720" rIns="91440" bIns="45720">
            <a:spAutoFit/>
          </a:bodyPr>
          <a:lstStyle/>
          <a:p>
            <a:pPr algn="ctr"/>
            <a:r>
              <a:rPr lang="en-US" sz="3600" b="1" cap="none" spc="0" dirty="0">
                <a:ln w="6600">
                  <a:solidFill>
                    <a:schemeClr val="tx1"/>
                  </a:solidFill>
                  <a:prstDash val="solid"/>
                </a:ln>
              </a:rPr>
              <a:t>Does forgiveness change the situation?</a:t>
            </a:r>
            <a:endParaRPr lang="en-US" sz="3200" b="1" cap="none" spc="0" dirty="0">
              <a:ln w="6600">
                <a:solidFill>
                  <a:schemeClr val="tx1"/>
                </a:solidFill>
                <a:prstDash val="solid"/>
              </a:ln>
            </a:endParaRPr>
          </a:p>
        </p:txBody>
      </p:sp>
      <p:sp>
        <p:nvSpPr>
          <p:cNvPr id="3" name="TextBox 2">
            <a:extLst>
              <a:ext uri="{FF2B5EF4-FFF2-40B4-BE49-F238E27FC236}">
                <a16:creationId xmlns:a16="http://schemas.microsoft.com/office/drawing/2014/main" id="{02C13A81-58E4-1A2D-C14B-DE8EFF667852}"/>
              </a:ext>
            </a:extLst>
          </p:cNvPr>
          <p:cNvSpPr txBox="1"/>
          <p:nvPr/>
        </p:nvSpPr>
        <p:spPr>
          <a:xfrm>
            <a:off x="0" y="1011343"/>
            <a:ext cx="12192000" cy="6432530"/>
          </a:xfrm>
          <a:prstGeom prst="rect">
            <a:avLst/>
          </a:prstGeom>
          <a:noFill/>
        </p:spPr>
        <p:txBody>
          <a:bodyPr wrap="square">
            <a:spAutoFit/>
          </a:bodyPr>
          <a:lstStyle/>
          <a:p>
            <a:pPr algn="ct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Acts 2:38, 8:22, 26:20</a:t>
            </a:r>
            <a:b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771900" lvl="7" indent="-571500">
              <a:buFont typeface="Arial" panose="020B0604020202020204" pitchFamily="34" charset="0"/>
              <a:buChar char="•"/>
            </a:pP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If I steal a car...</a:t>
            </a:r>
          </a:p>
          <a:p>
            <a:pPr marL="3771900" lvl="7" indent="-571500">
              <a:buFont typeface="Arial" panose="020B0604020202020204" pitchFamily="34" charset="0"/>
              <a:buChar char="•"/>
            </a:pP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Then I pray for forgiveness…</a:t>
            </a:r>
          </a:p>
          <a:p>
            <a:pPr marL="3771900" lvl="7" indent="-571500">
              <a:buFont typeface="Arial" panose="020B0604020202020204" pitchFamily="34" charset="0"/>
              <a:buChar char="•"/>
            </a:pP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Can I keep the car?</a:t>
            </a:r>
          </a:p>
          <a:p>
            <a:pPr marL="3771900" lvl="7" indent="-571500">
              <a:buFont typeface="Arial" panose="020B0604020202020204" pitchFamily="34" charset="0"/>
              <a:buChar char="•"/>
            </a:pPr>
            <a:r>
              <a:rPr lang="en-US" sz="3600" b="1"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t>No—it is still a sin for me to have it.</a:t>
            </a:r>
            <a:br>
              <a:rPr lang="en-US" sz="2000" b="1"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br>
            <a:endParaRPr lang="en-US" sz="2000" b="1" u="sng"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marL="3771900" lvl="7" indent="-571500">
              <a:buFont typeface="Arial" panose="020B0604020202020204" pitchFamily="34" charset="0"/>
              <a:buChar char="•"/>
            </a:pP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If I take an unlawful wife…</a:t>
            </a:r>
          </a:p>
          <a:p>
            <a:pPr marL="3771900" lvl="7" indent="-571500">
              <a:buFont typeface="Arial" panose="020B0604020202020204" pitchFamily="34" charset="0"/>
              <a:buChar char="•"/>
            </a:pP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Then I pray for forgiveness….</a:t>
            </a:r>
          </a:p>
          <a:p>
            <a:pPr marL="3771900" lvl="7" indent="-571500">
              <a:buFont typeface="Arial" panose="020B0604020202020204" pitchFamily="34" charset="0"/>
              <a:buChar char="•"/>
            </a:pP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Can I keep the wife?</a:t>
            </a:r>
          </a:p>
          <a:p>
            <a:pPr marL="3771900" lvl="7" indent="-571500">
              <a:buFont typeface="Arial" panose="020B0604020202020204" pitchFamily="34" charset="0"/>
              <a:buChar char="•"/>
            </a:pPr>
            <a:r>
              <a:rPr lang="en-US" sz="3600" b="1" u="sng" dirty="0">
                <a:solidFill>
                  <a:srgbClr val="FFFF00"/>
                </a:solidFill>
                <a:latin typeface="Calibri" panose="020F0502020204030204" pitchFamily="34" charset="0"/>
                <a:ea typeface="Calibri" panose="020F0502020204030204" pitchFamily="34" charset="0"/>
                <a:cs typeface="Times New Roman" panose="02020603050405020304" pitchFamily="18" charset="0"/>
              </a:rPr>
              <a:t>No—it is still a sin for me to have her.</a:t>
            </a:r>
          </a:p>
          <a:p>
            <a:pPr algn="ctr"/>
            <a:endParaRPr lang="en-US" sz="3600" b="1" dirty="0">
              <a:solidFill>
                <a:srgbClr val="FFFF00"/>
              </a:solidFill>
            </a:endParaRPr>
          </a:p>
        </p:txBody>
      </p:sp>
    </p:spTree>
    <p:extLst>
      <p:ext uri="{BB962C8B-B14F-4D97-AF65-F5344CB8AC3E}">
        <p14:creationId xmlns:p14="http://schemas.microsoft.com/office/powerpoint/2010/main" val="3235199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A4A4D6A5-C48E-B8AC-6BBF-4ABA744E1F97}"/>
              </a:ext>
            </a:extLst>
          </p:cNvPr>
          <p:cNvSpPr/>
          <p:nvPr/>
        </p:nvSpPr>
        <p:spPr>
          <a:xfrm>
            <a:off x="30480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3600986"/>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Romans 7:2-3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“(2) For the married woman is bound by law to her husband while he is living; but if her husband dies, she is released from the law concerning the husband. (3) So then, if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while her husband is living</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she is joined to another man, she shall be called an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adulteress</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but if her husband dies, she is free from the law, so that she is not an adulteress though she is joined to another man.”</a:t>
            </a:r>
          </a:p>
        </p:txBody>
      </p:sp>
      <p:pic>
        <p:nvPicPr>
          <p:cNvPr id="17" name="Graphic 16" descr="Man with solid fill">
            <a:extLst>
              <a:ext uri="{FF2B5EF4-FFF2-40B4-BE49-F238E27FC236}">
                <a16:creationId xmlns:a16="http://schemas.microsoft.com/office/drawing/2014/main" id="{B9DC9FF2-80C6-25E3-A2CE-18F5EAF909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19" name="Graphic 18" descr="Woman with solid fill">
            <a:extLst>
              <a:ext uri="{FF2B5EF4-FFF2-40B4-BE49-F238E27FC236}">
                <a16:creationId xmlns:a16="http://schemas.microsoft.com/office/drawing/2014/main" id="{74F5D3A2-03F2-FA8F-6759-3660499D337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21" name="Rectangle 20">
            <a:extLst>
              <a:ext uri="{FF2B5EF4-FFF2-40B4-BE49-F238E27FC236}">
                <a16:creationId xmlns:a16="http://schemas.microsoft.com/office/drawing/2014/main" id="{66D54B32-16F1-B897-C381-BB04EA83004D}"/>
              </a:ext>
            </a:extLst>
          </p:cNvPr>
          <p:cNvSpPr/>
          <p:nvPr/>
        </p:nvSpPr>
        <p:spPr>
          <a:xfrm>
            <a:off x="185516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22" name="Arrow: Right 21">
            <a:extLst>
              <a:ext uri="{FF2B5EF4-FFF2-40B4-BE49-F238E27FC236}">
                <a16:creationId xmlns:a16="http://schemas.microsoft.com/office/drawing/2014/main" id="{D8280F37-5B4C-1A56-6441-0EBF3F451847}"/>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pic>
        <p:nvPicPr>
          <p:cNvPr id="2" name="Graphic 1" descr="Man with solid fill">
            <a:extLst>
              <a:ext uri="{FF2B5EF4-FFF2-40B4-BE49-F238E27FC236}">
                <a16:creationId xmlns:a16="http://schemas.microsoft.com/office/drawing/2014/main" id="{50E4138B-C275-BA71-F3C3-E480145A31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2120" y="4774705"/>
            <a:ext cx="1374913" cy="1374913"/>
          </a:xfrm>
          <a:prstGeom prst="rect">
            <a:avLst/>
          </a:prstGeom>
        </p:spPr>
      </p:pic>
      <p:sp>
        <p:nvSpPr>
          <p:cNvPr id="3" name="Rectangle 2">
            <a:extLst>
              <a:ext uri="{FF2B5EF4-FFF2-40B4-BE49-F238E27FC236}">
                <a16:creationId xmlns:a16="http://schemas.microsoft.com/office/drawing/2014/main" id="{E6A26E13-8501-1754-F93A-DDE7895B6620}"/>
              </a:ext>
            </a:extLst>
          </p:cNvPr>
          <p:cNvSpPr/>
          <p:nvPr/>
        </p:nvSpPr>
        <p:spPr>
          <a:xfrm>
            <a:off x="3279955" y="5767545"/>
            <a:ext cx="1992853" cy="584775"/>
          </a:xfrm>
          <a:prstGeom prst="rect">
            <a:avLst/>
          </a:prstGeom>
          <a:solidFill>
            <a:srgbClr val="C00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Adulteress</a:t>
            </a:r>
          </a:p>
        </p:txBody>
      </p:sp>
    </p:spTree>
    <p:extLst>
      <p:ext uri="{BB962C8B-B14F-4D97-AF65-F5344CB8AC3E}">
        <p14:creationId xmlns:p14="http://schemas.microsoft.com/office/powerpoint/2010/main" val="273932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A4A4D6A5-C48E-B8AC-6BBF-4ABA744E1F97}"/>
              </a:ext>
            </a:extLst>
          </p:cNvPr>
          <p:cNvSpPr/>
          <p:nvPr/>
        </p:nvSpPr>
        <p:spPr>
          <a:xfrm>
            <a:off x="30480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3600986"/>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Romans 7:2-3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“(2) For the married woman is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bound by law</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to her husband while he is living; but if her husband dies, she is released from the law concerning the husband. (3) So then, if while her husband is living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she is joined to another man</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she shall be called an adulteress; but if her husband dies, she is free from the law, so that she is not an adulteress though she is joined to another man.”</a:t>
            </a:r>
          </a:p>
        </p:txBody>
      </p:sp>
      <p:pic>
        <p:nvPicPr>
          <p:cNvPr id="17" name="Graphic 16" descr="Man with solid fill">
            <a:extLst>
              <a:ext uri="{FF2B5EF4-FFF2-40B4-BE49-F238E27FC236}">
                <a16:creationId xmlns:a16="http://schemas.microsoft.com/office/drawing/2014/main" id="{B9DC9FF2-80C6-25E3-A2CE-18F5EAF909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19" name="Graphic 18" descr="Woman with solid fill">
            <a:extLst>
              <a:ext uri="{FF2B5EF4-FFF2-40B4-BE49-F238E27FC236}">
                <a16:creationId xmlns:a16="http://schemas.microsoft.com/office/drawing/2014/main" id="{74F5D3A2-03F2-FA8F-6759-3660499D337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21" name="Rectangle 20">
            <a:extLst>
              <a:ext uri="{FF2B5EF4-FFF2-40B4-BE49-F238E27FC236}">
                <a16:creationId xmlns:a16="http://schemas.microsoft.com/office/drawing/2014/main" id="{66D54B32-16F1-B897-C381-BB04EA83004D}"/>
              </a:ext>
            </a:extLst>
          </p:cNvPr>
          <p:cNvSpPr/>
          <p:nvPr/>
        </p:nvSpPr>
        <p:spPr>
          <a:xfrm>
            <a:off x="185516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22" name="Arrow: Right 21">
            <a:extLst>
              <a:ext uri="{FF2B5EF4-FFF2-40B4-BE49-F238E27FC236}">
                <a16:creationId xmlns:a16="http://schemas.microsoft.com/office/drawing/2014/main" id="{D8280F37-5B4C-1A56-6441-0EBF3F451847}"/>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pic>
        <p:nvPicPr>
          <p:cNvPr id="2" name="Graphic 1" descr="Man with solid fill">
            <a:extLst>
              <a:ext uri="{FF2B5EF4-FFF2-40B4-BE49-F238E27FC236}">
                <a16:creationId xmlns:a16="http://schemas.microsoft.com/office/drawing/2014/main" id="{50E4138B-C275-BA71-F3C3-E480145A31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2120" y="4774705"/>
            <a:ext cx="1374913" cy="1374913"/>
          </a:xfrm>
          <a:prstGeom prst="rect">
            <a:avLst/>
          </a:prstGeom>
        </p:spPr>
      </p:pic>
      <p:sp>
        <p:nvSpPr>
          <p:cNvPr id="3" name="Rectangle 2">
            <a:extLst>
              <a:ext uri="{FF2B5EF4-FFF2-40B4-BE49-F238E27FC236}">
                <a16:creationId xmlns:a16="http://schemas.microsoft.com/office/drawing/2014/main" id="{E6A26E13-8501-1754-F93A-DDE7895B6620}"/>
              </a:ext>
            </a:extLst>
          </p:cNvPr>
          <p:cNvSpPr/>
          <p:nvPr/>
        </p:nvSpPr>
        <p:spPr>
          <a:xfrm>
            <a:off x="3279955" y="5767545"/>
            <a:ext cx="1992853" cy="584775"/>
          </a:xfrm>
          <a:prstGeom prst="rect">
            <a:avLst/>
          </a:prstGeom>
          <a:solidFill>
            <a:srgbClr val="C00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Adulteress</a:t>
            </a:r>
          </a:p>
        </p:txBody>
      </p:sp>
    </p:spTree>
    <p:extLst>
      <p:ext uri="{BB962C8B-B14F-4D97-AF65-F5344CB8AC3E}">
        <p14:creationId xmlns:p14="http://schemas.microsoft.com/office/powerpoint/2010/main" val="33986063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A4A4D6A5-C48E-B8AC-6BBF-4ABA744E1F97}"/>
              </a:ext>
            </a:extLst>
          </p:cNvPr>
          <p:cNvSpPr/>
          <p:nvPr/>
        </p:nvSpPr>
        <p:spPr>
          <a:xfrm>
            <a:off x="30480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3600986"/>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Romans 7:2-3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“(2) For the married woman is bound by law to her husband while he is living; but if her husband dies, she is released from the law concerning the husband. (3) So then, if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while her husband is living</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she is joined to another man, she shall be called an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adulteress</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but if her husband dies, she is free from the law, so that she is not an adulteress though she is joined to another man.”</a:t>
            </a:r>
          </a:p>
        </p:txBody>
      </p:sp>
      <p:pic>
        <p:nvPicPr>
          <p:cNvPr id="17" name="Graphic 16" descr="Man with solid fill">
            <a:extLst>
              <a:ext uri="{FF2B5EF4-FFF2-40B4-BE49-F238E27FC236}">
                <a16:creationId xmlns:a16="http://schemas.microsoft.com/office/drawing/2014/main" id="{B9DC9FF2-80C6-25E3-A2CE-18F5EAF909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19" name="Graphic 18" descr="Woman with solid fill">
            <a:extLst>
              <a:ext uri="{FF2B5EF4-FFF2-40B4-BE49-F238E27FC236}">
                <a16:creationId xmlns:a16="http://schemas.microsoft.com/office/drawing/2014/main" id="{74F5D3A2-03F2-FA8F-6759-3660499D337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21" name="Rectangle 20">
            <a:extLst>
              <a:ext uri="{FF2B5EF4-FFF2-40B4-BE49-F238E27FC236}">
                <a16:creationId xmlns:a16="http://schemas.microsoft.com/office/drawing/2014/main" id="{66D54B32-16F1-B897-C381-BB04EA83004D}"/>
              </a:ext>
            </a:extLst>
          </p:cNvPr>
          <p:cNvSpPr/>
          <p:nvPr/>
        </p:nvSpPr>
        <p:spPr>
          <a:xfrm>
            <a:off x="185516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22" name="Arrow: Right 21">
            <a:extLst>
              <a:ext uri="{FF2B5EF4-FFF2-40B4-BE49-F238E27FC236}">
                <a16:creationId xmlns:a16="http://schemas.microsoft.com/office/drawing/2014/main" id="{D8280F37-5B4C-1A56-6441-0EBF3F451847}"/>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pic>
        <p:nvPicPr>
          <p:cNvPr id="2" name="Graphic 1" descr="Man with solid fill">
            <a:extLst>
              <a:ext uri="{FF2B5EF4-FFF2-40B4-BE49-F238E27FC236}">
                <a16:creationId xmlns:a16="http://schemas.microsoft.com/office/drawing/2014/main" id="{50E4138B-C275-BA71-F3C3-E480145A31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2120" y="4774705"/>
            <a:ext cx="1374913" cy="1374913"/>
          </a:xfrm>
          <a:prstGeom prst="rect">
            <a:avLst/>
          </a:prstGeom>
        </p:spPr>
      </p:pic>
      <p:sp>
        <p:nvSpPr>
          <p:cNvPr id="3" name="Rectangle 2">
            <a:extLst>
              <a:ext uri="{FF2B5EF4-FFF2-40B4-BE49-F238E27FC236}">
                <a16:creationId xmlns:a16="http://schemas.microsoft.com/office/drawing/2014/main" id="{E6A26E13-8501-1754-F93A-DDE7895B6620}"/>
              </a:ext>
            </a:extLst>
          </p:cNvPr>
          <p:cNvSpPr/>
          <p:nvPr/>
        </p:nvSpPr>
        <p:spPr>
          <a:xfrm>
            <a:off x="3455068" y="5767545"/>
            <a:ext cx="1642629" cy="584775"/>
          </a:xfrm>
          <a:prstGeom prst="rect">
            <a:avLst/>
          </a:prstGeom>
          <a:solidFill>
            <a:srgbClr val="0070C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Forgiven</a:t>
            </a:r>
          </a:p>
        </p:txBody>
      </p:sp>
    </p:spTree>
    <p:extLst>
      <p:ext uri="{BB962C8B-B14F-4D97-AF65-F5344CB8AC3E}">
        <p14:creationId xmlns:p14="http://schemas.microsoft.com/office/powerpoint/2010/main" val="39799598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A4A4D6A5-C48E-B8AC-6BBF-4ABA744E1F97}"/>
              </a:ext>
            </a:extLst>
          </p:cNvPr>
          <p:cNvSpPr/>
          <p:nvPr/>
        </p:nvSpPr>
        <p:spPr>
          <a:xfrm>
            <a:off x="30480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3600986"/>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Romans 7:2-3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“(2) For the married woman is bound by law to her husband while he is living; but if her husband dies, she is released from the law concerning the husband. (3) So then, if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while her husband is living</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she is joined to another man, she shall be called an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adulteress</a:t>
            </a:r>
            <a:r>
              <a:rPr kumimoji="0" lang="en-US" sz="32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but if her husband dies, she is free from the law, so that she is not an adulteress though she is joined to another man.”</a:t>
            </a:r>
          </a:p>
        </p:txBody>
      </p:sp>
      <p:pic>
        <p:nvPicPr>
          <p:cNvPr id="17" name="Graphic 16" descr="Man with solid fill">
            <a:extLst>
              <a:ext uri="{FF2B5EF4-FFF2-40B4-BE49-F238E27FC236}">
                <a16:creationId xmlns:a16="http://schemas.microsoft.com/office/drawing/2014/main" id="{B9DC9FF2-80C6-25E3-A2CE-18F5EAF909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19" name="Graphic 18" descr="Woman with solid fill">
            <a:extLst>
              <a:ext uri="{FF2B5EF4-FFF2-40B4-BE49-F238E27FC236}">
                <a16:creationId xmlns:a16="http://schemas.microsoft.com/office/drawing/2014/main" id="{74F5D3A2-03F2-FA8F-6759-3660499D337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21" name="Rectangle 20">
            <a:extLst>
              <a:ext uri="{FF2B5EF4-FFF2-40B4-BE49-F238E27FC236}">
                <a16:creationId xmlns:a16="http://schemas.microsoft.com/office/drawing/2014/main" id="{66D54B32-16F1-B897-C381-BB04EA83004D}"/>
              </a:ext>
            </a:extLst>
          </p:cNvPr>
          <p:cNvSpPr/>
          <p:nvPr/>
        </p:nvSpPr>
        <p:spPr>
          <a:xfrm>
            <a:off x="185516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22" name="Arrow: Right 21">
            <a:extLst>
              <a:ext uri="{FF2B5EF4-FFF2-40B4-BE49-F238E27FC236}">
                <a16:creationId xmlns:a16="http://schemas.microsoft.com/office/drawing/2014/main" id="{D8280F37-5B4C-1A56-6441-0EBF3F451847}"/>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pic>
        <p:nvPicPr>
          <p:cNvPr id="2" name="Graphic 1" descr="Man with solid fill">
            <a:extLst>
              <a:ext uri="{FF2B5EF4-FFF2-40B4-BE49-F238E27FC236}">
                <a16:creationId xmlns:a16="http://schemas.microsoft.com/office/drawing/2014/main" id="{50E4138B-C275-BA71-F3C3-E480145A31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2120" y="4774705"/>
            <a:ext cx="1374913" cy="1374913"/>
          </a:xfrm>
          <a:prstGeom prst="rect">
            <a:avLst/>
          </a:prstGeom>
        </p:spPr>
      </p:pic>
      <p:sp>
        <p:nvSpPr>
          <p:cNvPr id="3" name="Rectangle 2">
            <a:extLst>
              <a:ext uri="{FF2B5EF4-FFF2-40B4-BE49-F238E27FC236}">
                <a16:creationId xmlns:a16="http://schemas.microsoft.com/office/drawing/2014/main" id="{E6A26E13-8501-1754-F93A-DDE7895B6620}"/>
              </a:ext>
            </a:extLst>
          </p:cNvPr>
          <p:cNvSpPr/>
          <p:nvPr/>
        </p:nvSpPr>
        <p:spPr>
          <a:xfrm>
            <a:off x="3279955" y="5767545"/>
            <a:ext cx="1992853" cy="584775"/>
          </a:xfrm>
          <a:prstGeom prst="rect">
            <a:avLst/>
          </a:prstGeom>
          <a:solidFill>
            <a:srgbClr val="C00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Adulteress</a:t>
            </a:r>
          </a:p>
        </p:txBody>
      </p:sp>
    </p:spTree>
    <p:extLst>
      <p:ext uri="{BB962C8B-B14F-4D97-AF65-F5344CB8AC3E}">
        <p14:creationId xmlns:p14="http://schemas.microsoft.com/office/powerpoint/2010/main" val="36364297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solidFill>
            <a:schemeClr val="bg1"/>
          </a:solidFill>
        </p:spPr>
        <p:txBody>
          <a:bodyPr wrap="square" lIns="91440" tIns="45720" rIns="91440" bIns="45720">
            <a:spAutoFit/>
          </a:bodyPr>
          <a:lstStyle/>
          <a:p>
            <a:pPr algn="ctr"/>
            <a:r>
              <a:rPr lang="en-US" sz="3600" b="1" cap="none" spc="0" dirty="0">
                <a:ln w="6600">
                  <a:solidFill>
                    <a:schemeClr val="tx1"/>
                  </a:solidFill>
                  <a:prstDash val="solid"/>
                </a:ln>
              </a:rPr>
              <a:t>Does I Corinthians 7:15 give another exception?</a:t>
            </a:r>
            <a:endParaRPr lang="en-US" sz="3200" b="1" cap="none" spc="0" dirty="0">
              <a:ln w="6600">
                <a:solidFill>
                  <a:schemeClr val="tx1"/>
                </a:solidFill>
                <a:prstDash val="solid"/>
              </a:ln>
            </a:endParaRPr>
          </a:p>
        </p:txBody>
      </p:sp>
    </p:spTree>
    <p:extLst>
      <p:ext uri="{BB962C8B-B14F-4D97-AF65-F5344CB8AC3E}">
        <p14:creationId xmlns:p14="http://schemas.microsoft.com/office/powerpoint/2010/main" val="1171289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7:10-12</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597487"/>
            <a:ext cx="12192000" cy="39703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“(10) But to the married I give instructions,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not I, but the Lord,</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that the wife should not leave her husband (11) (but if she does leave, she must remain unmarried, or else be reconciled to her husband), and that the husband should not divorce his wife. (12) But to the rest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I say, not the Lord,</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that if any brother has a wife who is an unbeliever, and she consents to live with him, he must not divorce her.”</a:t>
            </a:r>
          </a:p>
        </p:txBody>
      </p:sp>
      <p:sp>
        <p:nvSpPr>
          <p:cNvPr id="13" name="Rectangle: Rounded Corners 12">
            <a:extLst>
              <a:ext uri="{FF2B5EF4-FFF2-40B4-BE49-F238E27FC236}">
                <a16:creationId xmlns:a16="http://schemas.microsoft.com/office/drawing/2014/main" id="{35B6DBA7-7AE5-2504-AA29-6071997378F3}"/>
              </a:ext>
            </a:extLst>
          </p:cNvPr>
          <p:cNvSpPr/>
          <p:nvPr/>
        </p:nvSpPr>
        <p:spPr>
          <a:xfrm>
            <a:off x="367665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9" name="Graphic 18" descr="Man with solid fill">
            <a:extLst>
              <a:ext uri="{FF2B5EF4-FFF2-40B4-BE49-F238E27FC236}">
                <a16:creationId xmlns:a16="http://schemas.microsoft.com/office/drawing/2014/main" id="{4E43616C-A017-4959-2A71-7F96ACA9953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20" name="Graphic 19" descr="Woman with solid fill">
            <a:extLst>
              <a:ext uri="{FF2B5EF4-FFF2-40B4-BE49-F238E27FC236}">
                <a16:creationId xmlns:a16="http://schemas.microsoft.com/office/drawing/2014/main" id="{C4D94A6E-7A0D-31D9-D8E0-E7DF94F873F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21" name="Arrow: Right 20">
            <a:extLst>
              <a:ext uri="{FF2B5EF4-FFF2-40B4-BE49-F238E27FC236}">
                <a16:creationId xmlns:a16="http://schemas.microsoft.com/office/drawing/2014/main" id="{4F605D97-BD1E-9D0C-3C43-5180B8C0EB40}"/>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22" name="Arrow: Right 21">
            <a:extLst>
              <a:ext uri="{FF2B5EF4-FFF2-40B4-BE49-F238E27FC236}">
                <a16:creationId xmlns:a16="http://schemas.microsoft.com/office/drawing/2014/main" id="{8E2AFB39-5CC5-ED49-DCBB-B65ADF1C7153}"/>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23" name="Rectangle 22">
            <a:extLst>
              <a:ext uri="{FF2B5EF4-FFF2-40B4-BE49-F238E27FC236}">
                <a16:creationId xmlns:a16="http://schemas.microsoft.com/office/drawing/2014/main" id="{BF07677F-5532-9475-DC3A-304C487AFEFA}"/>
              </a:ext>
            </a:extLst>
          </p:cNvPr>
          <p:cNvSpPr/>
          <p:nvPr/>
        </p:nvSpPr>
        <p:spPr>
          <a:xfrm>
            <a:off x="522701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Tree>
    <p:extLst>
      <p:ext uri="{BB962C8B-B14F-4D97-AF65-F5344CB8AC3E}">
        <p14:creationId xmlns:p14="http://schemas.microsoft.com/office/powerpoint/2010/main" val="23168773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7:10-12</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597487"/>
            <a:ext cx="12192000" cy="39703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“(10) But to the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married</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I give instructions, not I, but the Lord, that the wife should not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leave</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her husband (11) (but if she does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leave</a:t>
            </a:r>
            <a:r>
              <a:rPr kumimoji="0" lang="en-US" sz="3600" b="1" i="0"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she must remain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unmarried</a:t>
            </a:r>
            <a:r>
              <a:rPr kumimoji="0" lang="en-US" sz="3600" b="1" i="0"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or else be reconciled to her husband), and that the husband should not divorce his wife. (12) But to the rest I say, not the Lord, that if any brother has a wife who is an unbeliever, and she consents to live with him, he must not divorce her.”</a:t>
            </a:r>
          </a:p>
        </p:txBody>
      </p:sp>
      <p:pic>
        <p:nvPicPr>
          <p:cNvPr id="4" name="Graphic 3" descr="Man with solid fill">
            <a:extLst>
              <a:ext uri="{FF2B5EF4-FFF2-40B4-BE49-F238E27FC236}">
                <a16:creationId xmlns:a16="http://schemas.microsoft.com/office/drawing/2014/main" id="{E4500305-7216-2861-BA7A-72F5A21416E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6" name="Graphic 5" descr="Woman with solid fill">
            <a:extLst>
              <a:ext uri="{FF2B5EF4-FFF2-40B4-BE49-F238E27FC236}">
                <a16:creationId xmlns:a16="http://schemas.microsoft.com/office/drawing/2014/main" id="{6DF39D5B-EC04-9E54-A35C-8FCA054850B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7" name="Arrow: Right 6">
            <a:extLst>
              <a:ext uri="{FF2B5EF4-FFF2-40B4-BE49-F238E27FC236}">
                <a16:creationId xmlns:a16="http://schemas.microsoft.com/office/drawing/2014/main" id="{EC8E5DF3-F71A-57E5-1659-4AEE28DE86DF}"/>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8" name="Arrow: Right 7">
            <a:extLst>
              <a:ext uri="{FF2B5EF4-FFF2-40B4-BE49-F238E27FC236}">
                <a16:creationId xmlns:a16="http://schemas.microsoft.com/office/drawing/2014/main" id="{D344BEA8-98E5-117F-3A2C-BBA45B5DB45C}"/>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0" name="Rectangle 9">
            <a:extLst>
              <a:ext uri="{FF2B5EF4-FFF2-40B4-BE49-F238E27FC236}">
                <a16:creationId xmlns:a16="http://schemas.microsoft.com/office/drawing/2014/main" id="{0C749A79-D70A-A854-9D62-AED85D5B7408}"/>
              </a:ext>
            </a:extLst>
          </p:cNvPr>
          <p:cNvSpPr/>
          <p:nvPr/>
        </p:nvSpPr>
        <p:spPr>
          <a:xfrm>
            <a:off x="3615785" y="5191667"/>
            <a:ext cx="1321196" cy="584775"/>
          </a:xfrm>
          <a:prstGeom prst="rect">
            <a:avLst/>
          </a:prstGeom>
          <a:solidFill>
            <a:srgbClr val="FFC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Leaves</a:t>
            </a:r>
          </a:p>
        </p:txBody>
      </p:sp>
      <p:sp>
        <p:nvSpPr>
          <p:cNvPr id="11" name="Rectangle 10">
            <a:extLst>
              <a:ext uri="{FF2B5EF4-FFF2-40B4-BE49-F238E27FC236}">
                <a16:creationId xmlns:a16="http://schemas.microsoft.com/office/drawing/2014/main" id="{CE8CA9D8-9A5E-F5C4-0509-152A4E13EB0A}"/>
              </a:ext>
            </a:extLst>
          </p:cNvPr>
          <p:cNvSpPr/>
          <p:nvPr/>
        </p:nvSpPr>
        <p:spPr>
          <a:xfrm>
            <a:off x="4966524" y="5138995"/>
            <a:ext cx="2258953"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Unmarried</a:t>
            </a:r>
          </a:p>
        </p:txBody>
      </p:sp>
    </p:spTree>
    <p:extLst>
      <p:ext uri="{BB962C8B-B14F-4D97-AF65-F5344CB8AC3E}">
        <p14:creationId xmlns:p14="http://schemas.microsoft.com/office/powerpoint/2010/main" val="26882435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7:10-12</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597487"/>
            <a:ext cx="12192000" cy="39703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“(10) But to the married I give instructions, not I, but the Lord, that the wife should not leave her husband (11) (but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if she does leave</a:t>
            </a:r>
            <a:r>
              <a:rPr kumimoji="0" lang="en-US" sz="3600" b="1" i="0"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she must remain unmarried, or else be reconciled to her husband), and that the husband should not divorce his wife. (12) But to the rest I say, not the Lord, that if any brother has a wife who is an unbeliever, and she consents to live with him, he must not divorce her.”</a:t>
            </a:r>
          </a:p>
        </p:txBody>
      </p:sp>
      <p:sp>
        <p:nvSpPr>
          <p:cNvPr id="7" name="TextBox 6">
            <a:extLst>
              <a:ext uri="{FF2B5EF4-FFF2-40B4-BE49-F238E27FC236}">
                <a16:creationId xmlns:a16="http://schemas.microsoft.com/office/drawing/2014/main" id="{67ACC424-1DA6-8CF5-E4BD-8F1879350FF5}"/>
              </a:ext>
            </a:extLst>
          </p:cNvPr>
          <p:cNvSpPr txBox="1"/>
          <p:nvPr/>
        </p:nvSpPr>
        <p:spPr>
          <a:xfrm>
            <a:off x="-22300" y="4699224"/>
            <a:ext cx="3856663" cy="156966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Does not imply approval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Compare I John 2:1</a:t>
            </a:r>
          </a:p>
        </p:txBody>
      </p:sp>
      <p:pic>
        <p:nvPicPr>
          <p:cNvPr id="8" name="Graphic 7" descr="Man with solid fill">
            <a:extLst>
              <a:ext uri="{FF2B5EF4-FFF2-40B4-BE49-F238E27FC236}">
                <a16:creationId xmlns:a16="http://schemas.microsoft.com/office/drawing/2014/main" id="{58CB1F97-C3D1-D2A6-A812-2D6AB5AEC8D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9" name="Graphic 8" descr="Woman with solid fill">
            <a:extLst>
              <a:ext uri="{FF2B5EF4-FFF2-40B4-BE49-F238E27FC236}">
                <a16:creationId xmlns:a16="http://schemas.microsoft.com/office/drawing/2014/main" id="{C530E35D-4F37-AF26-0C0C-A49BADB6CA2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10" name="Arrow: Right 9">
            <a:extLst>
              <a:ext uri="{FF2B5EF4-FFF2-40B4-BE49-F238E27FC236}">
                <a16:creationId xmlns:a16="http://schemas.microsoft.com/office/drawing/2014/main" id="{AB443FFE-D6D7-83BD-99E9-2163F0B2360E}"/>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BB186A44-8050-1746-3A44-496A253C7BC7}"/>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3" name="Rectangle 12">
            <a:extLst>
              <a:ext uri="{FF2B5EF4-FFF2-40B4-BE49-F238E27FC236}">
                <a16:creationId xmlns:a16="http://schemas.microsoft.com/office/drawing/2014/main" id="{EB5FACA1-B95B-EEA9-A337-ABCF2933FB69}"/>
              </a:ext>
            </a:extLst>
          </p:cNvPr>
          <p:cNvSpPr/>
          <p:nvPr/>
        </p:nvSpPr>
        <p:spPr>
          <a:xfrm>
            <a:off x="4966524" y="5138995"/>
            <a:ext cx="2258953"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Unmarried</a:t>
            </a:r>
          </a:p>
        </p:txBody>
      </p:sp>
      <p:sp>
        <p:nvSpPr>
          <p:cNvPr id="16" name="Rectangle 15">
            <a:extLst>
              <a:ext uri="{FF2B5EF4-FFF2-40B4-BE49-F238E27FC236}">
                <a16:creationId xmlns:a16="http://schemas.microsoft.com/office/drawing/2014/main" id="{6816E491-85BC-7F45-2EAB-863892B2F24C}"/>
              </a:ext>
            </a:extLst>
          </p:cNvPr>
          <p:cNvSpPr/>
          <p:nvPr/>
        </p:nvSpPr>
        <p:spPr>
          <a:xfrm>
            <a:off x="3615785" y="5191667"/>
            <a:ext cx="1321196" cy="584775"/>
          </a:xfrm>
          <a:prstGeom prst="rect">
            <a:avLst/>
          </a:prstGeom>
          <a:solidFill>
            <a:srgbClr val="FFC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Leaves</a:t>
            </a:r>
          </a:p>
        </p:txBody>
      </p:sp>
    </p:spTree>
    <p:extLst>
      <p:ext uri="{BB962C8B-B14F-4D97-AF65-F5344CB8AC3E}">
        <p14:creationId xmlns:p14="http://schemas.microsoft.com/office/powerpoint/2010/main" val="12802461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pic>
        <p:nvPicPr>
          <p:cNvPr id="9" name="Graphic 8" descr="Woman with solid fill">
            <a:extLst>
              <a:ext uri="{FF2B5EF4-FFF2-40B4-BE49-F238E27FC236}">
                <a16:creationId xmlns:a16="http://schemas.microsoft.com/office/drawing/2014/main" id="{6255256D-AC55-561F-DE53-70C3FCFEBF6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88926" y="4774705"/>
            <a:ext cx="1374913" cy="1374913"/>
          </a:xfrm>
          <a:prstGeom prst="rect">
            <a:avLst/>
          </a:prstGeom>
        </p:spPr>
      </p:pic>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7:10-12</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597487"/>
            <a:ext cx="12192000" cy="39703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“(10) But to the married I give instructions, not I, but the Lord, that the wife should not leave her husband (11) (but if she does leave, she must remain unmarried, or else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be reconciled to her husband</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and that the husband should not divorce his wife. (12) But to the rest I say, not the Lord, that if any brother has a wife who is an unbeliever, and she consents to live with him, he must not divorce her.”</a:t>
            </a:r>
          </a:p>
        </p:txBody>
      </p:sp>
      <p:pic>
        <p:nvPicPr>
          <p:cNvPr id="2" name="Graphic 1" descr="Man with solid fill">
            <a:extLst>
              <a:ext uri="{FF2B5EF4-FFF2-40B4-BE49-F238E27FC236}">
                <a16:creationId xmlns:a16="http://schemas.microsoft.com/office/drawing/2014/main" id="{8FEF73F5-9C25-E2AC-444B-98EB6138D1E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28161" y="4774705"/>
            <a:ext cx="1374913" cy="1374913"/>
          </a:xfrm>
          <a:prstGeom prst="rect">
            <a:avLst/>
          </a:prstGeom>
        </p:spPr>
      </p:pic>
      <p:sp>
        <p:nvSpPr>
          <p:cNvPr id="4" name="Arrow: Right 3">
            <a:extLst>
              <a:ext uri="{FF2B5EF4-FFF2-40B4-BE49-F238E27FC236}">
                <a16:creationId xmlns:a16="http://schemas.microsoft.com/office/drawing/2014/main" id="{56640499-2903-9001-EA3D-FE1428F8501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6" name="Arrow: Right 5">
            <a:extLst>
              <a:ext uri="{FF2B5EF4-FFF2-40B4-BE49-F238E27FC236}">
                <a16:creationId xmlns:a16="http://schemas.microsoft.com/office/drawing/2014/main" id="{8509A330-A406-04E3-8538-5D580E2718B0}"/>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8" name="Rectangle 7">
            <a:extLst>
              <a:ext uri="{FF2B5EF4-FFF2-40B4-BE49-F238E27FC236}">
                <a16:creationId xmlns:a16="http://schemas.microsoft.com/office/drawing/2014/main" id="{3954D550-34C9-78A1-4C88-8F50AC5AF211}"/>
              </a:ext>
            </a:extLst>
          </p:cNvPr>
          <p:cNvSpPr/>
          <p:nvPr/>
        </p:nvSpPr>
        <p:spPr>
          <a:xfrm>
            <a:off x="4966524" y="5138995"/>
            <a:ext cx="2258953"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Unmarried</a:t>
            </a:r>
          </a:p>
        </p:txBody>
      </p:sp>
      <p:sp>
        <p:nvSpPr>
          <p:cNvPr id="10" name="Rectangle 9">
            <a:extLst>
              <a:ext uri="{FF2B5EF4-FFF2-40B4-BE49-F238E27FC236}">
                <a16:creationId xmlns:a16="http://schemas.microsoft.com/office/drawing/2014/main" id="{EC193406-DF51-3932-6E9C-858AB03816A9}"/>
              </a:ext>
            </a:extLst>
          </p:cNvPr>
          <p:cNvSpPr/>
          <p:nvPr/>
        </p:nvSpPr>
        <p:spPr>
          <a:xfrm>
            <a:off x="8200324" y="5038054"/>
            <a:ext cx="2241319"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b="1" dirty="0">
                <a:ln w="6600">
                  <a:solidFill>
                    <a:prstClr val="black"/>
                  </a:solidFill>
                  <a:prstDash val="solid"/>
                </a:ln>
                <a:solidFill>
                  <a:srgbClr val="FFFFFF"/>
                </a:solidFill>
                <a:effectLst>
                  <a:outerShdw dist="38100" dir="2700000" algn="tl" rotWithShape="0">
                    <a:prstClr val="black"/>
                  </a:outerShdw>
                </a:effectLst>
                <a:latin typeface="Calibri" panose="020F0502020204030204"/>
              </a:rPr>
              <a:t>“husband”</a:t>
            </a:r>
            <a:endPar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9444177-D6DE-9D4C-C08A-28B2D99EED9F}"/>
              </a:ext>
            </a:extLst>
          </p:cNvPr>
          <p:cNvSpPr/>
          <p:nvPr/>
        </p:nvSpPr>
        <p:spPr>
          <a:xfrm>
            <a:off x="3615785" y="5191667"/>
            <a:ext cx="1321196" cy="584775"/>
          </a:xfrm>
          <a:prstGeom prst="rect">
            <a:avLst/>
          </a:prstGeom>
          <a:solidFill>
            <a:srgbClr val="FFC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Leaves</a:t>
            </a:r>
          </a:p>
        </p:txBody>
      </p:sp>
    </p:spTree>
    <p:extLst>
      <p:ext uri="{BB962C8B-B14F-4D97-AF65-F5344CB8AC3E}">
        <p14:creationId xmlns:p14="http://schemas.microsoft.com/office/powerpoint/2010/main" val="40219673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bg>
      <p:bgPr>
        <a:solidFill>
          <a:srgbClr val="00B050"/>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769441"/>
          </a:xfrm>
          <a:prstGeom prst="rect">
            <a:avLst/>
          </a:prstGeom>
          <a:solidFill>
            <a:schemeClr val="tx1"/>
          </a:solid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Words can refer figuratively to the </a:t>
            </a:r>
            <a:r>
              <a:rPr kumimoji="0" lang="en-US" sz="4400" b="1" i="1"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past</a:t>
            </a:r>
            <a:r>
              <a:rPr kumimoji="0" lang="en-US" sz="44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or </a:t>
            </a:r>
            <a:r>
              <a:rPr kumimoji="0" lang="en-US" sz="4400" b="1" i="1"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future</a:t>
            </a:r>
            <a:r>
              <a:rPr kumimoji="0" lang="en-US" sz="44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t>
            </a:r>
            <a:endParaRPr kumimoji="0" lang="en-US" sz="4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D271E995-FC17-6DBF-6082-96A4089B1428}"/>
              </a:ext>
            </a:extLst>
          </p:cNvPr>
          <p:cNvSpPr/>
          <p:nvPr/>
        </p:nvSpPr>
        <p:spPr>
          <a:xfrm>
            <a:off x="0" y="748129"/>
            <a:ext cx="12192001" cy="1477328"/>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Ex. 7:10, 12:  “Aaron threw his staff down before Pharaoh and his servants, and it became a serpent.…For each one threw down his staff and they turned into serpents. But Aaron's </a:t>
            </a:r>
            <a:r>
              <a:rPr kumimoji="0" lang="en-US" sz="3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staff</a:t>
            </a:r>
            <a:r>
              <a:rPr kumimoji="0" lang="en-US" sz="3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swallowed up their </a:t>
            </a:r>
            <a:r>
              <a:rPr kumimoji="0" lang="en-US" sz="3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staffs</a:t>
            </a:r>
            <a:r>
              <a:rPr kumimoji="0" lang="en-US" sz="3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t>
            </a:r>
          </a:p>
        </p:txBody>
      </p:sp>
      <p:sp>
        <p:nvSpPr>
          <p:cNvPr id="3" name="Rectangle 2">
            <a:extLst>
              <a:ext uri="{FF2B5EF4-FFF2-40B4-BE49-F238E27FC236}">
                <a16:creationId xmlns:a16="http://schemas.microsoft.com/office/drawing/2014/main" id="{C0FBC2F9-F67D-D5BF-9BCD-64F6A1D9BE47}"/>
              </a:ext>
            </a:extLst>
          </p:cNvPr>
          <p:cNvSpPr/>
          <p:nvPr/>
        </p:nvSpPr>
        <p:spPr>
          <a:xfrm>
            <a:off x="0" y="2414096"/>
            <a:ext cx="12192001" cy="1077218"/>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John 9:17:  “So they said to the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blind</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man, ‘What do you say about Him, since He opened your eyes?’”</a:t>
            </a:r>
            <a:endParaRPr kumimoji="0" lang="en-US" sz="28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25EA1E4A-CCD2-DD38-C9D8-3D75C2FCE5CD}"/>
              </a:ext>
            </a:extLst>
          </p:cNvPr>
          <p:cNvSpPr/>
          <p:nvPr/>
        </p:nvSpPr>
        <p:spPr>
          <a:xfrm>
            <a:off x="0" y="6211669"/>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1"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(Adjournment)</a:t>
            </a:r>
            <a:endParaRPr kumimoji="0" lang="en-US" sz="3200" b="1" i="1"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26619576-060B-5CBE-F998-95CEE778D312}"/>
              </a:ext>
            </a:extLst>
          </p:cNvPr>
          <p:cNvSpPr/>
          <p:nvPr/>
        </p:nvSpPr>
        <p:spPr>
          <a:xfrm>
            <a:off x="-2" y="3679953"/>
            <a:ext cx="12192001" cy="1077218"/>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II Samuel 11:26:  “Now when the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wife</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of Uriah heard that Uriah her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husband</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was dead, she mourned for her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husband</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t>
            </a:r>
            <a:endParaRPr kumimoji="0" lang="en-US" sz="28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93DD29A-1864-351F-E2EF-7BEDFFDB9734}"/>
              </a:ext>
            </a:extLst>
          </p:cNvPr>
          <p:cNvSpPr/>
          <p:nvPr/>
        </p:nvSpPr>
        <p:spPr>
          <a:xfrm>
            <a:off x="-2" y="4945810"/>
            <a:ext cx="12192001" cy="1077218"/>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12:10:  “you have despised Me and have taken the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wife</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 of Uriah the Hittite to be your </a:t>
            </a:r>
            <a:r>
              <a:rPr kumimoji="0" lang="en-US" sz="32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wife</a:t>
            </a:r>
            <a:r>
              <a:rPr kumimoji="0" lang="en-US" sz="32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a:t>
            </a:r>
            <a:endParaRPr kumimoji="0" lang="en-US" sz="28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2239047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pic>
        <p:nvPicPr>
          <p:cNvPr id="9" name="Graphic 8" descr="Woman with solid fill">
            <a:extLst>
              <a:ext uri="{FF2B5EF4-FFF2-40B4-BE49-F238E27FC236}">
                <a16:creationId xmlns:a16="http://schemas.microsoft.com/office/drawing/2014/main" id="{6255256D-AC55-561F-DE53-70C3FCFEBF6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88926" y="4774705"/>
            <a:ext cx="1374913" cy="1374913"/>
          </a:xfrm>
          <a:prstGeom prst="rect">
            <a:avLst/>
          </a:prstGeom>
        </p:spPr>
      </p:pic>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7:10-12</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597487"/>
            <a:ext cx="12192000" cy="397031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“(10) But to the married I give instructions, not I, but the Lord, that the wife should not leave her husband (11) (but if she does leave, she must remain unmarried, or else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be reconciled to her husband</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and that the husband should not divorce his wife. (12) But to the rest I say, not the Lord, that if any brother has a wife who is an unbeliever, and she consents to live with him, he must not divorce her.”</a:t>
            </a:r>
          </a:p>
        </p:txBody>
      </p:sp>
      <p:pic>
        <p:nvPicPr>
          <p:cNvPr id="2" name="Graphic 1" descr="Man with solid fill">
            <a:extLst>
              <a:ext uri="{FF2B5EF4-FFF2-40B4-BE49-F238E27FC236}">
                <a16:creationId xmlns:a16="http://schemas.microsoft.com/office/drawing/2014/main" id="{8FEF73F5-9C25-E2AC-444B-98EB6138D1E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28161" y="4774705"/>
            <a:ext cx="1374913" cy="1374913"/>
          </a:xfrm>
          <a:prstGeom prst="rect">
            <a:avLst/>
          </a:prstGeom>
        </p:spPr>
      </p:pic>
      <p:sp>
        <p:nvSpPr>
          <p:cNvPr id="4" name="Arrow: Right 3">
            <a:extLst>
              <a:ext uri="{FF2B5EF4-FFF2-40B4-BE49-F238E27FC236}">
                <a16:creationId xmlns:a16="http://schemas.microsoft.com/office/drawing/2014/main" id="{56640499-2903-9001-EA3D-FE1428F8501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6" name="Arrow: Right 5">
            <a:extLst>
              <a:ext uri="{FF2B5EF4-FFF2-40B4-BE49-F238E27FC236}">
                <a16:creationId xmlns:a16="http://schemas.microsoft.com/office/drawing/2014/main" id="{8509A330-A406-04E3-8538-5D580E2718B0}"/>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8" name="Rectangle 7">
            <a:extLst>
              <a:ext uri="{FF2B5EF4-FFF2-40B4-BE49-F238E27FC236}">
                <a16:creationId xmlns:a16="http://schemas.microsoft.com/office/drawing/2014/main" id="{3954D550-34C9-78A1-4C88-8F50AC5AF211}"/>
              </a:ext>
            </a:extLst>
          </p:cNvPr>
          <p:cNvSpPr/>
          <p:nvPr/>
        </p:nvSpPr>
        <p:spPr>
          <a:xfrm>
            <a:off x="4966524" y="5138995"/>
            <a:ext cx="2258953"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Unmarried</a:t>
            </a:r>
          </a:p>
        </p:txBody>
      </p:sp>
      <p:sp>
        <p:nvSpPr>
          <p:cNvPr id="10" name="Rectangle 9">
            <a:extLst>
              <a:ext uri="{FF2B5EF4-FFF2-40B4-BE49-F238E27FC236}">
                <a16:creationId xmlns:a16="http://schemas.microsoft.com/office/drawing/2014/main" id="{EC193406-DF51-3932-6E9C-858AB03816A9}"/>
              </a:ext>
            </a:extLst>
          </p:cNvPr>
          <p:cNvSpPr/>
          <p:nvPr/>
        </p:nvSpPr>
        <p:spPr>
          <a:xfrm>
            <a:off x="8200324" y="5038054"/>
            <a:ext cx="2241319"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b="1" dirty="0">
                <a:ln w="6600">
                  <a:solidFill>
                    <a:prstClr val="black"/>
                  </a:solidFill>
                  <a:prstDash val="solid"/>
                </a:ln>
                <a:solidFill>
                  <a:srgbClr val="FFFFFF"/>
                </a:solidFill>
                <a:effectLst>
                  <a:outerShdw dist="38100" dir="2700000" algn="tl" rotWithShape="0">
                    <a:prstClr val="black"/>
                  </a:outerShdw>
                </a:effectLst>
                <a:latin typeface="Calibri" panose="020F0502020204030204"/>
              </a:rPr>
              <a:t>“husband”</a:t>
            </a:r>
            <a:endPar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9444177-D6DE-9D4C-C08A-28B2D99EED9F}"/>
              </a:ext>
            </a:extLst>
          </p:cNvPr>
          <p:cNvSpPr/>
          <p:nvPr/>
        </p:nvSpPr>
        <p:spPr>
          <a:xfrm>
            <a:off x="3615785" y="5191667"/>
            <a:ext cx="1321196" cy="584775"/>
          </a:xfrm>
          <a:prstGeom prst="rect">
            <a:avLst/>
          </a:prstGeom>
          <a:solidFill>
            <a:srgbClr val="FFC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Leaves</a:t>
            </a:r>
          </a:p>
        </p:txBody>
      </p:sp>
    </p:spTree>
    <p:extLst>
      <p:ext uri="{BB962C8B-B14F-4D97-AF65-F5344CB8AC3E}">
        <p14:creationId xmlns:p14="http://schemas.microsoft.com/office/powerpoint/2010/main" val="10414116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76A73DDA-7013-00AE-6BC4-747DB99430A9}"/>
              </a:ext>
            </a:extLst>
          </p:cNvPr>
          <p:cNvSpPr/>
          <p:nvPr/>
        </p:nvSpPr>
        <p:spPr>
          <a:xfrm>
            <a:off x="367665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7:12-13</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655033"/>
            <a:ext cx="12192000" cy="286232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(12) But to the rest I say, not the Lord, that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if any brother has a wife who is an unbeliever, and she consents to live with him, he must not divorce her.</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(13) And a woman who has an unbelieving husband, and he consents to live with her, she must not send her husband away.</a:t>
            </a: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10" name="Arrow: Right 9">
            <a:extLst>
              <a:ext uri="{FF2B5EF4-FFF2-40B4-BE49-F238E27FC236}">
                <a16:creationId xmlns:a16="http://schemas.microsoft.com/office/drawing/2014/main" id="{7DB4AB1B-2CC7-E4E6-AD6A-497AA7687B9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5" name="Rectangle 14">
            <a:extLst>
              <a:ext uri="{FF2B5EF4-FFF2-40B4-BE49-F238E27FC236}">
                <a16:creationId xmlns:a16="http://schemas.microsoft.com/office/drawing/2014/main" id="{0430661B-9293-0055-C7E9-EE6A57791702}"/>
              </a:ext>
            </a:extLst>
          </p:cNvPr>
          <p:cNvSpPr/>
          <p:nvPr/>
        </p:nvSpPr>
        <p:spPr>
          <a:xfrm>
            <a:off x="522701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2" name="Rectangle 1">
            <a:extLst>
              <a:ext uri="{FF2B5EF4-FFF2-40B4-BE49-F238E27FC236}">
                <a16:creationId xmlns:a16="http://schemas.microsoft.com/office/drawing/2014/main" id="{A498CDBF-DE79-1ECE-38BC-425B3A5A0A77}"/>
              </a:ext>
            </a:extLst>
          </p:cNvPr>
          <p:cNvSpPr/>
          <p:nvPr/>
        </p:nvSpPr>
        <p:spPr>
          <a:xfrm>
            <a:off x="1468465" y="5099610"/>
            <a:ext cx="1999907" cy="584775"/>
          </a:xfrm>
          <a:prstGeom prst="rect">
            <a:avLst/>
          </a:prstGeom>
          <a:solidFill>
            <a:schemeClr val="bg1">
              <a:lumMod val="75000"/>
            </a:schemeClr>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unbeliever</a:t>
            </a:r>
          </a:p>
        </p:txBody>
      </p:sp>
      <p:sp>
        <p:nvSpPr>
          <p:cNvPr id="4" name="Rectangle 3">
            <a:extLst>
              <a:ext uri="{FF2B5EF4-FFF2-40B4-BE49-F238E27FC236}">
                <a16:creationId xmlns:a16="http://schemas.microsoft.com/office/drawing/2014/main" id="{DDF9A376-F44D-656D-4D55-4CBF7869EAC7}"/>
              </a:ext>
            </a:extLst>
          </p:cNvPr>
          <p:cNvSpPr/>
          <p:nvPr/>
        </p:nvSpPr>
        <p:spPr>
          <a:xfrm>
            <a:off x="8721124" y="4853388"/>
            <a:ext cx="2481875" cy="1077218"/>
          </a:xfrm>
          <a:prstGeom prst="rect">
            <a:avLst/>
          </a:prstGeom>
          <a:solidFill>
            <a:schemeClr val="bg1">
              <a:lumMod val="75000"/>
            </a:schemeClr>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Must not divorce her</a:t>
            </a:r>
          </a:p>
        </p:txBody>
      </p:sp>
    </p:spTree>
    <p:extLst>
      <p:ext uri="{BB962C8B-B14F-4D97-AF65-F5344CB8AC3E}">
        <p14:creationId xmlns:p14="http://schemas.microsoft.com/office/powerpoint/2010/main" val="23173777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algn="ctr"/>
            <a:r>
              <a:rPr lang="en-US" sz="3600" b="1" cap="none" spc="0" dirty="0">
                <a:ln w="6600">
                  <a:solidFill>
                    <a:schemeClr val="tx1"/>
                  </a:solidFill>
                  <a:prstDash val="solid"/>
                </a:ln>
                <a:solidFill>
                  <a:srgbClr val="FFFFFF"/>
                </a:solidFill>
                <a:effectLst>
                  <a:outerShdw dist="38100" dir="2700000" algn="tl" rotWithShape="0">
                    <a:schemeClr val="tx1"/>
                  </a:outerShdw>
                </a:effectLst>
              </a:rPr>
              <a:t>Matthew 19:9 (ESV)</a:t>
            </a:r>
          </a:p>
        </p:txBody>
      </p:sp>
      <p:sp>
        <p:nvSpPr>
          <p:cNvPr id="2" name="TextBox 1">
            <a:extLst>
              <a:ext uri="{FF2B5EF4-FFF2-40B4-BE49-F238E27FC236}">
                <a16:creationId xmlns:a16="http://schemas.microsoft.com/office/drawing/2014/main" id="{0ADE04ED-336D-FD75-91CE-74E4E15CB055}"/>
              </a:ext>
            </a:extLst>
          </p:cNvPr>
          <p:cNvSpPr txBox="1"/>
          <p:nvPr/>
        </p:nvSpPr>
        <p:spPr>
          <a:xfrm>
            <a:off x="0" y="647570"/>
            <a:ext cx="12192000" cy="1938992"/>
          </a:xfrm>
          <a:prstGeom prst="rect">
            <a:avLst/>
          </a:prstGeom>
          <a:noFill/>
        </p:spPr>
        <p:txBody>
          <a:bodyPr wrap="square">
            <a:spAutoFit/>
          </a:bodyPr>
          <a:lstStyle/>
          <a:p>
            <a:pPr algn="ctr"/>
            <a:r>
              <a:rPr lang="en-US" sz="4000" b="1" cap="none" spc="0" dirty="0">
                <a:ln w="6600">
                  <a:solidFill>
                    <a:schemeClr val="tx1"/>
                  </a:solidFill>
                  <a:prstDash val="solid"/>
                </a:ln>
                <a:solidFill>
                  <a:srgbClr val="FFFFFF"/>
                </a:solidFill>
                <a:effectLst>
                  <a:outerShdw dist="38100" dir="2700000" algn="tl" rotWithShape="0">
                    <a:schemeClr val="tx1"/>
                  </a:outerShdw>
                </a:effectLst>
              </a:rPr>
              <a:t>“And I say to you: </a:t>
            </a:r>
            <a:r>
              <a:rPr lang="en-US" sz="4000" b="1" cap="none" spc="0" dirty="0">
                <a:ln w="6600">
                  <a:solidFill>
                    <a:schemeClr val="tx1"/>
                  </a:solidFill>
                  <a:prstDash val="solid"/>
                </a:ln>
                <a:solidFill>
                  <a:schemeClr val="bg1"/>
                </a:solidFill>
                <a:effectLst>
                  <a:outerShdw dist="38100" dir="2700000" algn="tl" rotWithShape="0">
                    <a:schemeClr val="tx1"/>
                  </a:outerShdw>
                </a:effectLst>
              </a:rPr>
              <a:t>whoever divorces his wife,</a:t>
            </a:r>
            <a:br>
              <a:rPr lang="en-US" sz="4000" b="1" cap="none" spc="0" dirty="0">
                <a:ln w="6600">
                  <a:solidFill>
                    <a:schemeClr val="tx1"/>
                  </a:solidFill>
                  <a:prstDash val="solid"/>
                </a:ln>
                <a:solidFill>
                  <a:schemeClr val="bg1"/>
                </a:solidFill>
                <a:effectLst>
                  <a:outerShdw dist="38100" dir="2700000" algn="tl" rotWithShape="0">
                    <a:schemeClr val="tx1"/>
                  </a:outerShdw>
                </a:effectLst>
              </a:rPr>
            </a:br>
            <a:r>
              <a:rPr lang="en-US" sz="4000" b="1" u="sng" cap="none" spc="0" dirty="0">
                <a:ln w="6600">
                  <a:solidFill>
                    <a:schemeClr val="tx1"/>
                  </a:solidFill>
                  <a:prstDash val="solid"/>
                </a:ln>
                <a:solidFill>
                  <a:srgbClr val="FFFF00"/>
                </a:solidFill>
                <a:effectLst>
                  <a:outerShdw dist="38100" dir="2700000" algn="tl" rotWithShape="0">
                    <a:schemeClr val="tx1"/>
                  </a:outerShdw>
                </a:effectLst>
              </a:rPr>
              <a:t>except for sexual immorality</a:t>
            </a:r>
            <a:r>
              <a:rPr lang="en-US" sz="4000" b="1" cap="none" spc="0" dirty="0">
                <a:ln w="6600">
                  <a:solidFill>
                    <a:schemeClr val="tx1"/>
                  </a:solidFill>
                  <a:prstDash val="solid"/>
                </a:ln>
                <a:solidFill>
                  <a:srgbClr val="FFFF00"/>
                </a:solidFill>
                <a:effectLst>
                  <a:outerShdw dist="38100" dir="2700000" algn="tl" rotWithShape="0">
                    <a:schemeClr val="tx1"/>
                  </a:outerShdw>
                </a:effectLst>
              </a:rPr>
              <a:t>,</a:t>
            </a:r>
            <a:br>
              <a:rPr lang="en-US" sz="4000" b="1" cap="none" spc="0" dirty="0">
                <a:ln w="6600">
                  <a:solidFill>
                    <a:schemeClr val="tx1"/>
                  </a:solidFill>
                  <a:prstDash val="solid"/>
                </a:ln>
                <a:solidFill>
                  <a:srgbClr val="FFFFFF"/>
                </a:solidFill>
                <a:effectLst>
                  <a:outerShdw dist="38100" dir="2700000" algn="tl" rotWithShape="0">
                    <a:schemeClr val="tx1"/>
                  </a:outerShdw>
                </a:effectLst>
              </a:rPr>
            </a:br>
            <a:r>
              <a:rPr lang="en-US" sz="4000" b="1" cap="none" spc="0" dirty="0">
                <a:ln w="6600">
                  <a:solidFill>
                    <a:schemeClr val="tx1"/>
                  </a:solidFill>
                  <a:prstDash val="solid"/>
                </a:ln>
                <a:solidFill>
                  <a:schemeClr val="bg1"/>
                </a:solidFill>
                <a:effectLst>
                  <a:outerShdw dist="38100" dir="2700000" algn="tl" rotWithShape="0">
                    <a:schemeClr val="tx1"/>
                  </a:outerShdw>
                </a:effectLst>
              </a:rPr>
              <a:t>and marries another, commits adultery.”</a:t>
            </a:r>
            <a:endParaRPr lang="en-US" sz="1600" b="1" cap="none" spc="0" dirty="0">
              <a:ln w="6600">
                <a:solidFill>
                  <a:schemeClr val="tx1"/>
                </a:solidFill>
                <a:prstDash val="solid"/>
              </a:ln>
              <a:solidFill>
                <a:schemeClr val="bg1"/>
              </a:solidFill>
              <a:effectLst>
                <a:outerShdw dist="38100" dir="2700000" algn="tl" rotWithShape="0">
                  <a:schemeClr val="tx1"/>
                </a:outerShdw>
              </a:effectLst>
            </a:endParaRPr>
          </a:p>
        </p:txBody>
      </p:sp>
      <p:sp>
        <p:nvSpPr>
          <p:cNvPr id="10" name="Rectangle: Rounded Corners 9">
            <a:extLst>
              <a:ext uri="{FF2B5EF4-FFF2-40B4-BE49-F238E27FC236}">
                <a16:creationId xmlns:a16="http://schemas.microsoft.com/office/drawing/2014/main" id="{9F5FB7A0-13CC-AA3A-BC29-21D1FD6814D2}"/>
              </a:ext>
            </a:extLst>
          </p:cNvPr>
          <p:cNvSpPr/>
          <p:nvPr/>
        </p:nvSpPr>
        <p:spPr>
          <a:xfrm>
            <a:off x="7195897"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descr="Man with solid fill">
            <a:extLst>
              <a:ext uri="{FF2B5EF4-FFF2-40B4-BE49-F238E27FC236}">
                <a16:creationId xmlns:a16="http://schemas.microsoft.com/office/drawing/2014/main" id="{670F017D-B06A-DC2E-AB27-0D83C9E033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12" name="Graphic 11" descr="Woman with solid fill">
            <a:extLst>
              <a:ext uri="{FF2B5EF4-FFF2-40B4-BE49-F238E27FC236}">
                <a16:creationId xmlns:a16="http://schemas.microsoft.com/office/drawing/2014/main" id="{18ABFE3A-F598-E2BA-8B90-3EC1B9ED3D7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14" name="Arrow: Right 13">
            <a:extLst>
              <a:ext uri="{FF2B5EF4-FFF2-40B4-BE49-F238E27FC236}">
                <a16:creationId xmlns:a16="http://schemas.microsoft.com/office/drawing/2014/main" id="{462451D6-78CB-74C4-BA49-B489BEF16529}"/>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Bound by law</a:t>
            </a:r>
          </a:p>
        </p:txBody>
      </p:sp>
      <p:sp>
        <p:nvSpPr>
          <p:cNvPr id="15" name="Rectangle 14">
            <a:extLst>
              <a:ext uri="{FF2B5EF4-FFF2-40B4-BE49-F238E27FC236}">
                <a16:creationId xmlns:a16="http://schemas.microsoft.com/office/drawing/2014/main" id="{B7981F12-CD90-2A64-4A01-8EF8381CDBBA}"/>
              </a:ext>
            </a:extLst>
          </p:cNvPr>
          <p:cNvSpPr/>
          <p:nvPr/>
        </p:nvSpPr>
        <p:spPr>
          <a:xfrm>
            <a:off x="8746259" y="5138995"/>
            <a:ext cx="1737976" cy="646331"/>
          </a:xfrm>
          <a:prstGeom prst="rect">
            <a:avLst/>
          </a:prstGeom>
          <a:noFill/>
        </p:spPr>
        <p:txBody>
          <a:bodyPr wrap="none" lIns="91440" tIns="45720" rIns="91440" bIns="45720">
            <a:spAutoFit/>
          </a:bodyPr>
          <a:lstStyle/>
          <a:p>
            <a:pPr algn="ctr"/>
            <a:r>
              <a:rPr lang="en-US" sz="3600" b="1" cap="none" spc="0" dirty="0">
                <a:ln w="6600">
                  <a:solidFill>
                    <a:schemeClr val="tx1"/>
                  </a:solidFill>
                  <a:prstDash val="solid"/>
                </a:ln>
                <a:solidFill>
                  <a:srgbClr val="FFFFFF"/>
                </a:solidFill>
                <a:effectLst>
                  <a:outerShdw dist="38100" dir="2700000" algn="tl" rotWithShape="0">
                    <a:schemeClr val="tx1"/>
                  </a:outerShdw>
                </a:effectLst>
              </a:rPr>
              <a:t>Married</a:t>
            </a:r>
          </a:p>
        </p:txBody>
      </p:sp>
      <p:pic>
        <p:nvPicPr>
          <p:cNvPr id="16" name="Graphic 15" descr="Woman with solid fill">
            <a:extLst>
              <a:ext uri="{FF2B5EF4-FFF2-40B4-BE49-F238E27FC236}">
                <a16:creationId xmlns:a16="http://schemas.microsoft.com/office/drawing/2014/main" id="{04A724EA-456D-46A2-0F0F-6F9514DD1B6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79672" y="4774703"/>
            <a:ext cx="1374913" cy="1374913"/>
          </a:xfrm>
          <a:prstGeom prst="rect">
            <a:avLst/>
          </a:prstGeom>
        </p:spPr>
      </p:pic>
      <p:sp>
        <p:nvSpPr>
          <p:cNvPr id="3" name="Arrow: Right 2">
            <a:extLst>
              <a:ext uri="{FF2B5EF4-FFF2-40B4-BE49-F238E27FC236}">
                <a16:creationId xmlns:a16="http://schemas.microsoft.com/office/drawing/2014/main" id="{CE60972E-F855-170C-2283-108A9D5A7C4B}"/>
              </a:ext>
            </a:extLst>
          </p:cNvPr>
          <p:cNvSpPr/>
          <p:nvPr/>
        </p:nvSpPr>
        <p:spPr>
          <a:xfrm>
            <a:off x="8272598" y="4498246"/>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Bound by law</a:t>
            </a:r>
          </a:p>
        </p:txBody>
      </p:sp>
      <p:sp>
        <p:nvSpPr>
          <p:cNvPr id="4" name="Arrow: Right 3">
            <a:extLst>
              <a:ext uri="{FF2B5EF4-FFF2-40B4-BE49-F238E27FC236}">
                <a16:creationId xmlns:a16="http://schemas.microsoft.com/office/drawing/2014/main" id="{F2B2AD99-A230-FA61-5267-5C34E0451D4D}"/>
              </a:ext>
            </a:extLst>
          </p:cNvPr>
          <p:cNvSpPr/>
          <p:nvPr/>
        </p:nvSpPr>
        <p:spPr>
          <a:xfrm flipH="1">
            <a:off x="8227612"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Bound by law</a:t>
            </a:r>
          </a:p>
        </p:txBody>
      </p:sp>
      <p:sp>
        <p:nvSpPr>
          <p:cNvPr id="6" name="Rectangle 5">
            <a:extLst>
              <a:ext uri="{FF2B5EF4-FFF2-40B4-BE49-F238E27FC236}">
                <a16:creationId xmlns:a16="http://schemas.microsoft.com/office/drawing/2014/main" id="{F5EABE3E-3FB9-A4A1-B590-F74F83AEF05F}"/>
              </a:ext>
            </a:extLst>
          </p:cNvPr>
          <p:cNvSpPr/>
          <p:nvPr/>
        </p:nvSpPr>
        <p:spPr>
          <a:xfrm>
            <a:off x="5985257" y="3285621"/>
            <a:ext cx="3860720" cy="1077218"/>
          </a:xfrm>
          <a:prstGeom prst="rect">
            <a:avLst/>
          </a:prstGeom>
          <a:solidFill>
            <a:srgbClr val="00B0F0"/>
          </a:solidFill>
          <a:ln>
            <a:solidFill>
              <a:schemeClr val="bg1"/>
            </a:solidFill>
          </a:ln>
        </p:spPr>
        <p:txBody>
          <a:bodyPr wrap="square" lIns="91440" tIns="45720" rIns="91440" bIns="45720">
            <a:spAutoFit/>
          </a:bodyPr>
          <a:lstStyle/>
          <a:p>
            <a:pPr algn="ctr"/>
            <a:r>
              <a:rPr lang="en-US" sz="3200" b="1" cap="none" spc="0" dirty="0">
                <a:ln w="6600">
                  <a:solidFill>
                    <a:schemeClr val="tx1"/>
                  </a:solidFill>
                  <a:prstDash val="solid"/>
                </a:ln>
                <a:solidFill>
                  <a:srgbClr val="FFFFFF"/>
                </a:solidFill>
                <a:effectLst>
                  <a:outerShdw dist="38100" dir="2700000" algn="tl" rotWithShape="0">
                    <a:schemeClr val="tx1"/>
                  </a:outerShdw>
                </a:effectLst>
              </a:rPr>
              <a:t>Divorced his wife for sexual immorality</a:t>
            </a:r>
          </a:p>
        </p:txBody>
      </p:sp>
    </p:spTree>
    <p:extLst>
      <p:ext uri="{BB962C8B-B14F-4D97-AF65-F5344CB8AC3E}">
        <p14:creationId xmlns:p14="http://schemas.microsoft.com/office/powerpoint/2010/main" val="2156245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76A73DDA-7013-00AE-6BC4-747DB99430A9}"/>
              </a:ext>
            </a:extLst>
          </p:cNvPr>
          <p:cNvSpPr/>
          <p:nvPr/>
        </p:nvSpPr>
        <p:spPr>
          <a:xfrm>
            <a:off x="367665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7:12-13</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655033"/>
            <a:ext cx="12192000" cy="286232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(12) But to the rest I say, not the Lord, that if any brother has a wife who is an unbeliever, and she consents to live with him, he must not divorce her. (13)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And a woman who has an unbelieving husband, and he consents to live with her, she must not send her husband away.</a:t>
            </a: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10" name="Arrow: Right 9">
            <a:extLst>
              <a:ext uri="{FF2B5EF4-FFF2-40B4-BE49-F238E27FC236}">
                <a16:creationId xmlns:a16="http://schemas.microsoft.com/office/drawing/2014/main" id="{7DB4AB1B-2CC7-E4E6-AD6A-497AA7687B9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5" name="Rectangle 14">
            <a:extLst>
              <a:ext uri="{FF2B5EF4-FFF2-40B4-BE49-F238E27FC236}">
                <a16:creationId xmlns:a16="http://schemas.microsoft.com/office/drawing/2014/main" id="{0430661B-9293-0055-C7E9-EE6A57791702}"/>
              </a:ext>
            </a:extLst>
          </p:cNvPr>
          <p:cNvSpPr/>
          <p:nvPr/>
        </p:nvSpPr>
        <p:spPr>
          <a:xfrm>
            <a:off x="522701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2" name="Rectangle 1">
            <a:extLst>
              <a:ext uri="{FF2B5EF4-FFF2-40B4-BE49-F238E27FC236}">
                <a16:creationId xmlns:a16="http://schemas.microsoft.com/office/drawing/2014/main" id="{A498CDBF-DE79-1ECE-38BC-425B3A5A0A77}"/>
              </a:ext>
            </a:extLst>
          </p:cNvPr>
          <p:cNvSpPr/>
          <p:nvPr/>
        </p:nvSpPr>
        <p:spPr>
          <a:xfrm>
            <a:off x="8648117" y="5200551"/>
            <a:ext cx="2165593" cy="584775"/>
          </a:xfrm>
          <a:prstGeom prst="rect">
            <a:avLst/>
          </a:prstGeom>
          <a:solidFill>
            <a:schemeClr val="bg1">
              <a:lumMod val="75000"/>
            </a:schemeClr>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unbelieving</a:t>
            </a:r>
          </a:p>
        </p:txBody>
      </p:sp>
      <p:sp>
        <p:nvSpPr>
          <p:cNvPr id="4" name="Rectangle 3">
            <a:extLst>
              <a:ext uri="{FF2B5EF4-FFF2-40B4-BE49-F238E27FC236}">
                <a16:creationId xmlns:a16="http://schemas.microsoft.com/office/drawing/2014/main" id="{DDF9A376-F44D-656D-4D55-4CBF7869EAC7}"/>
              </a:ext>
            </a:extLst>
          </p:cNvPr>
          <p:cNvSpPr/>
          <p:nvPr/>
        </p:nvSpPr>
        <p:spPr>
          <a:xfrm>
            <a:off x="179043" y="4901448"/>
            <a:ext cx="3322159" cy="1077218"/>
          </a:xfrm>
          <a:prstGeom prst="rect">
            <a:avLst/>
          </a:prstGeom>
          <a:solidFill>
            <a:schemeClr val="bg1">
              <a:lumMod val="75000"/>
            </a:schemeClr>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Must not send her husband away</a:t>
            </a:r>
          </a:p>
        </p:txBody>
      </p:sp>
    </p:spTree>
    <p:extLst>
      <p:ext uri="{BB962C8B-B14F-4D97-AF65-F5344CB8AC3E}">
        <p14:creationId xmlns:p14="http://schemas.microsoft.com/office/powerpoint/2010/main" val="15835357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76A73DDA-7013-00AE-6BC4-747DB99430A9}"/>
              </a:ext>
            </a:extLst>
          </p:cNvPr>
          <p:cNvSpPr/>
          <p:nvPr/>
        </p:nvSpPr>
        <p:spPr>
          <a:xfrm>
            <a:off x="367665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7:14</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655033"/>
            <a:ext cx="12192000" cy="230832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“For the unbelieving husband is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sanctified</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through his wife, and the unbelieving wife is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sanctified</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through her believing husband; for otherwise your children are unclean, but now they are holy.”</a:t>
            </a: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10" name="Arrow: Right 9">
            <a:extLst>
              <a:ext uri="{FF2B5EF4-FFF2-40B4-BE49-F238E27FC236}">
                <a16:creationId xmlns:a16="http://schemas.microsoft.com/office/drawing/2014/main" id="{7DB4AB1B-2CC7-E4E6-AD6A-497AA7687B9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5" name="Rectangle 14">
            <a:extLst>
              <a:ext uri="{FF2B5EF4-FFF2-40B4-BE49-F238E27FC236}">
                <a16:creationId xmlns:a16="http://schemas.microsoft.com/office/drawing/2014/main" id="{0430661B-9293-0055-C7E9-EE6A57791702}"/>
              </a:ext>
            </a:extLst>
          </p:cNvPr>
          <p:cNvSpPr/>
          <p:nvPr/>
        </p:nvSpPr>
        <p:spPr>
          <a:xfrm>
            <a:off x="522701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Tree>
    <p:extLst>
      <p:ext uri="{BB962C8B-B14F-4D97-AF65-F5344CB8AC3E}">
        <p14:creationId xmlns:p14="http://schemas.microsoft.com/office/powerpoint/2010/main" val="16248286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7:15</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655033"/>
            <a:ext cx="12192000" cy="175432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“Yet if the unbelieving one leaves, let him leave; the brother or the sister is not under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bondage</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in such cases, but God has called us to peace.”</a:t>
            </a: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10" name="Arrow: Right 9">
            <a:extLst>
              <a:ext uri="{FF2B5EF4-FFF2-40B4-BE49-F238E27FC236}">
                <a16:creationId xmlns:a16="http://schemas.microsoft.com/office/drawing/2014/main" id="{7DB4AB1B-2CC7-E4E6-AD6A-497AA7687B9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4" name="TextBox 13">
            <a:extLst>
              <a:ext uri="{FF2B5EF4-FFF2-40B4-BE49-F238E27FC236}">
                <a16:creationId xmlns:a16="http://schemas.microsoft.com/office/drawing/2014/main" id="{7DBB2EB2-1BA2-AD0D-1B1E-2E4EA0357B3F}"/>
              </a:ext>
            </a:extLst>
          </p:cNvPr>
          <p:cNvSpPr txBox="1"/>
          <p:nvPr/>
        </p:nvSpPr>
        <p:spPr>
          <a:xfrm>
            <a:off x="1638167" y="2830434"/>
            <a:ext cx="8915666" cy="120032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“enslaved” (ESV, LSB), “servitude” (YLT)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b="1" dirty="0">
                <a:ln w="6600">
                  <a:solidFill>
                    <a:prstClr val="black"/>
                  </a:solidFill>
                  <a:prstDash val="solid"/>
                </a:ln>
                <a:solidFill>
                  <a:srgbClr val="FFFF00"/>
                </a:solidFill>
                <a:effectLst>
                  <a:outerShdw dist="38100" dir="2700000" algn="tl" rotWithShape="0">
                    <a:prstClr val="black"/>
                  </a:outerShdw>
                </a:effectLst>
                <a:latin typeface="Calibri" panose="020F0502020204030204"/>
              </a:rPr>
              <a:t>(There is no permission for remarriage here.)</a:t>
            </a:r>
            <a:endParaRPr kumimoji="0" lang="en-US" sz="3600" b="1" i="0" u="none"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1A61F52-8F51-D8EC-68AC-426A2EC33951}"/>
              </a:ext>
            </a:extLst>
          </p:cNvPr>
          <p:cNvSpPr/>
          <p:nvPr/>
        </p:nvSpPr>
        <p:spPr>
          <a:xfrm>
            <a:off x="7316501" y="5186451"/>
            <a:ext cx="1321196" cy="584775"/>
          </a:xfrm>
          <a:prstGeom prst="rect">
            <a:avLst/>
          </a:prstGeom>
          <a:solidFill>
            <a:srgbClr val="FFC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Leaves</a:t>
            </a:r>
          </a:p>
        </p:txBody>
      </p:sp>
      <p:sp>
        <p:nvSpPr>
          <p:cNvPr id="17" name="Rectangle 16">
            <a:extLst>
              <a:ext uri="{FF2B5EF4-FFF2-40B4-BE49-F238E27FC236}">
                <a16:creationId xmlns:a16="http://schemas.microsoft.com/office/drawing/2014/main" id="{26E9B603-CC1E-6302-BC50-89C6BC15E685}"/>
              </a:ext>
            </a:extLst>
          </p:cNvPr>
          <p:cNvSpPr/>
          <p:nvPr/>
        </p:nvSpPr>
        <p:spPr>
          <a:xfrm>
            <a:off x="2547793" y="5177089"/>
            <a:ext cx="2416046" cy="584775"/>
          </a:xfrm>
          <a:prstGeom prst="rect">
            <a:avLst/>
          </a:prstGeom>
          <a:solidFill>
            <a:srgbClr val="FFC000"/>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ln w="6600">
                  <a:solidFill>
                    <a:prstClr val="black"/>
                  </a:solidFill>
                  <a:prstDash val="solid"/>
                </a:ln>
                <a:solidFill>
                  <a:srgbClr val="FFFFFF"/>
                </a:solidFill>
                <a:effectLst>
                  <a:outerShdw dist="38100" dir="2700000" algn="tl" rotWithShape="0">
                    <a:prstClr val="black"/>
                  </a:outerShdw>
                </a:effectLst>
                <a:latin typeface="Calibri" panose="020F0502020204030204"/>
              </a:rPr>
              <a:t>Not enslaved</a:t>
            </a:r>
            <a:endPar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337193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algn="ctr"/>
            <a:r>
              <a:rPr lang="en-US" sz="3600" b="1" cap="none" spc="0" dirty="0">
                <a:ln w="6600">
                  <a:solidFill>
                    <a:schemeClr val="tx1"/>
                  </a:solidFill>
                  <a:prstDash val="solid"/>
                </a:ln>
                <a:solidFill>
                  <a:srgbClr val="FFFFFF"/>
                </a:solidFill>
                <a:effectLst>
                  <a:outerShdw dist="38100" dir="2700000" algn="tl" rotWithShape="0">
                    <a:schemeClr val="tx1"/>
                  </a:outerShdw>
                </a:effectLst>
              </a:rPr>
              <a:t>Matthew 5:32 (ESV)</a:t>
            </a:r>
          </a:p>
        </p:txBody>
      </p:sp>
      <p:sp>
        <p:nvSpPr>
          <p:cNvPr id="2" name="TextBox 1">
            <a:extLst>
              <a:ext uri="{FF2B5EF4-FFF2-40B4-BE49-F238E27FC236}">
                <a16:creationId xmlns:a16="http://schemas.microsoft.com/office/drawing/2014/main" id="{0ADE04ED-336D-FD75-91CE-74E4E15CB055}"/>
              </a:ext>
            </a:extLst>
          </p:cNvPr>
          <p:cNvSpPr txBox="1"/>
          <p:nvPr/>
        </p:nvSpPr>
        <p:spPr>
          <a:xfrm>
            <a:off x="0" y="647570"/>
            <a:ext cx="12192000" cy="2554545"/>
          </a:xfrm>
          <a:prstGeom prst="rect">
            <a:avLst/>
          </a:prstGeom>
          <a:noFill/>
        </p:spPr>
        <p:txBody>
          <a:bodyPr wrap="square">
            <a:spAutoFit/>
          </a:bodyPr>
          <a:lstStyle/>
          <a:p>
            <a:pPr algn="ctr"/>
            <a:r>
              <a:rPr lang="en-US" sz="4000" b="1" cap="none" spc="0" dirty="0">
                <a:ln w="6600">
                  <a:solidFill>
                    <a:schemeClr val="tx1"/>
                  </a:solidFill>
                  <a:prstDash val="solid"/>
                </a:ln>
                <a:solidFill>
                  <a:srgbClr val="FFFFFF"/>
                </a:solidFill>
                <a:effectLst>
                  <a:outerShdw dist="38100" dir="2700000" algn="tl" rotWithShape="0">
                    <a:schemeClr val="tx1"/>
                  </a:outerShdw>
                </a:effectLst>
              </a:rPr>
              <a:t>“But I say to you that </a:t>
            </a:r>
            <a:r>
              <a:rPr lang="en-US" sz="4000" b="1" u="sng" cap="none" spc="0" dirty="0">
                <a:ln w="6600">
                  <a:solidFill>
                    <a:schemeClr val="tx1"/>
                  </a:solidFill>
                  <a:prstDash val="solid"/>
                </a:ln>
                <a:solidFill>
                  <a:srgbClr val="FFFF00"/>
                </a:solidFill>
                <a:effectLst>
                  <a:outerShdw dist="38100" dir="2700000" algn="tl" rotWithShape="0">
                    <a:schemeClr val="tx1"/>
                  </a:outerShdw>
                </a:effectLst>
              </a:rPr>
              <a:t>everyone who divorces his wife, </a:t>
            </a:r>
            <a:r>
              <a:rPr lang="en-US" sz="4000" b="1" cap="none" spc="0" dirty="0">
                <a:ln w="6600">
                  <a:solidFill>
                    <a:schemeClr val="tx1"/>
                  </a:solidFill>
                  <a:prstDash val="solid"/>
                </a:ln>
                <a:solidFill>
                  <a:schemeClr val="bg1"/>
                </a:solidFill>
                <a:effectLst>
                  <a:outerShdw dist="38100" dir="2700000" algn="tl" rotWithShape="0">
                    <a:schemeClr val="tx1"/>
                  </a:outerShdw>
                </a:effectLst>
              </a:rPr>
              <a:t>except on the ground of sexual immorality, </a:t>
            </a:r>
            <a:r>
              <a:rPr lang="en-US" sz="4000" b="1" u="sng" cap="none" spc="0" dirty="0">
                <a:ln w="6600">
                  <a:solidFill>
                    <a:schemeClr val="tx1"/>
                  </a:solidFill>
                  <a:prstDash val="solid"/>
                </a:ln>
                <a:solidFill>
                  <a:srgbClr val="FFFF00"/>
                </a:solidFill>
                <a:effectLst>
                  <a:outerShdw dist="38100" dir="2700000" algn="tl" rotWithShape="0">
                    <a:schemeClr val="tx1"/>
                  </a:outerShdw>
                </a:effectLst>
              </a:rPr>
              <a:t>makes her commit adultery</a:t>
            </a:r>
            <a:r>
              <a:rPr lang="en-US" sz="4000" b="1" cap="none" spc="0" dirty="0">
                <a:ln w="6600">
                  <a:solidFill>
                    <a:schemeClr val="tx1"/>
                  </a:solidFill>
                  <a:prstDash val="solid"/>
                </a:ln>
                <a:solidFill>
                  <a:srgbClr val="FFFF00"/>
                </a:solidFill>
                <a:effectLst>
                  <a:outerShdw dist="38100" dir="2700000" algn="tl" rotWithShape="0">
                    <a:schemeClr val="tx1"/>
                  </a:outerShdw>
                </a:effectLst>
              </a:rPr>
              <a:t>,</a:t>
            </a:r>
            <a:r>
              <a:rPr lang="en-US" sz="4000" b="1" cap="none" spc="0" dirty="0">
                <a:ln w="6600">
                  <a:solidFill>
                    <a:schemeClr val="tx1"/>
                  </a:solidFill>
                  <a:prstDash val="solid"/>
                </a:ln>
                <a:solidFill>
                  <a:srgbClr val="FFFFFF"/>
                </a:solidFill>
                <a:effectLst>
                  <a:outerShdw dist="38100" dir="2700000" algn="tl" rotWithShape="0">
                    <a:schemeClr val="tx1"/>
                  </a:outerShdw>
                </a:effectLst>
              </a:rPr>
              <a:t> and whoever marries a divorced woman commits adultery.”</a:t>
            </a:r>
          </a:p>
        </p:txBody>
      </p:sp>
      <p:pic>
        <p:nvPicPr>
          <p:cNvPr id="4" name="Graphic 3" descr="Man with solid fill">
            <a:extLst>
              <a:ext uri="{FF2B5EF4-FFF2-40B4-BE49-F238E27FC236}">
                <a16:creationId xmlns:a16="http://schemas.microsoft.com/office/drawing/2014/main" id="{31478AE9-893B-64C7-8037-29FDFC6FAB6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10" name="Graphic 9" descr="Woman with solid fill">
            <a:extLst>
              <a:ext uri="{FF2B5EF4-FFF2-40B4-BE49-F238E27FC236}">
                <a16:creationId xmlns:a16="http://schemas.microsoft.com/office/drawing/2014/main" id="{ACE80BE2-B3C0-C6B6-37F5-BACD137466C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11" name="Arrow: Right 10">
            <a:extLst>
              <a:ext uri="{FF2B5EF4-FFF2-40B4-BE49-F238E27FC236}">
                <a16:creationId xmlns:a16="http://schemas.microsoft.com/office/drawing/2014/main" id="{DDFCC4F4-A52C-2938-63F9-4AB9FB38332D}"/>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Bound by law</a:t>
            </a:r>
          </a:p>
        </p:txBody>
      </p:sp>
      <p:sp>
        <p:nvSpPr>
          <p:cNvPr id="12" name="Arrow: Right 11">
            <a:extLst>
              <a:ext uri="{FF2B5EF4-FFF2-40B4-BE49-F238E27FC236}">
                <a16:creationId xmlns:a16="http://schemas.microsoft.com/office/drawing/2014/main" id="{FE69BC44-8FD0-767F-23D3-373CEF27D824}"/>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Bound by law</a:t>
            </a:r>
          </a:p>
        </p:txBody>
      </p:sp>
      <p:sp>
        <p:nvSpPr>
          <p:cNvPr id="16" name="Rectangle 15">
            <a:extLst>
              <a:ext uri="{FF2B5EF4-FFF2-40B4-BE49-F238E27FC236}">
                <a16:creationId xmlns:a16="http://schemas.microsoft.com/office/drawing/2014/main" id="{F885E153-3E03-B670-3604-450B6035910D}"/>
              </a:ext>
            </a:extLst>
          </p:cNvPr>
          <p:cNvSpPr/>
          <p:nvPr/>
        </p:nvSpPr>
        <p:spPr>
          <a:xfrm>
            <a:off x="2759249" y="3493872"/>
            <a:ext cx="3034266" cy="1077218"/>
          </a:xfrm>
          <a:prstGeom prst="rect">
            <a:avLst/>
          </a:prstGeom>
          <a:solidFill>
            <a:srgbClr val="C00000"/>
          </a:solidFill>
          <a:ln>
            <a:solidFill>
              <a:schemeClr val="bg1"/>
            </a:solidFill>
          </a:ln>
        </p:spPr>
        <p:txBody>
          <a:bodyPr wrap="square" lIns="91440" tIns="45720" rIns="91440" bIns="45720">
            <a:spAutoFit/>
          </a:bodyPr>
          <a:lstStyle/>
          <a:p>
            <a:pPr algn="ctr"/>
            <a:r>
              <a:rPr lang="en-US" sz="3200" b="1" cap="none" spc="0" dirty="0">
                <a:ln w="6600">
                  <a:solidFill>
                    <a:schemeClr val="tx1"/>
                  </a:solidFill>
                  <a:prstDash val="solid"/>
                </a:ln>
                <a:solidFill>
                  <a:srgbClr val="FFFFFF"/>
                </a:solidFill>
                <a:effectLst>
                  <a:outerShdw dist="38100" dir="2700000" algn="tl" rotWithShape="0">
                    <a:schemeClr val="tx1"/>
                  </a:outerShdw>
                </a:effectLst>
              </a:rPr>
              <a:t>Makes her commit adultery</a:t>
            </a:r>
          </a:p>
        </p:txBody>
      </p:sp>
    </p:spTree>
    <p:extLst>
      <p:ext uri="{BB962C8B-B14F-4D97-AF65-F5344CB8AC3E}">
        <p14:creationId xmlns:p14="http://schemas.microsoft.com/office/powerpoint/2010/main" val="1477809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solidFill>
            <a:schemeClr val="bg1"/>
          </a:solidFill>
        </p:spPr>
        <p:txBody>
          <a:bodyPr wrap="square" lIns="91440" tIns="45720" rIns="91440" bIns="45720">
            <a:spAutoFit/>
          </a:bodyPr>
          <a:lstStyle/>
          <a:p>
            <a:pPr algn="ctr"/>
            <a:r>
              <a:rPr lang="en-US" sz="3600" b="1" cap="none" spc="0" dirty="0">
                <a:ln w="6600">
                  <a:solidFill>
                    <a:schemeClr val="tx1"/>
                  </a:solidFill>
                  <a:prstDash val="solid"/>
                </a:ln>
              </a:rPr>
              <a:t>Does I Corinthians 7:27-28 give another exception?</a:t>
            </a:r>
            <a:endParaRPr lang="en-US" sz="3200" b="1" cap="none" spc="0" dirty="0">
              <a:ln w="6600">
                <a:solidFill>
                  <a:schemeClr val="tx1"/>
                </a:solidFill>
                <a:prstDash val="solid"/>
              </a:ln>
            </a:endParaRPr>
          </a:p>
        </p:txBody>
      </p:sp>
    </p:spTree>
    <p:extLst>
      <p:ext uri="{BB962C8B-B14F-4D97-AF65-F5344CB8AC3E}">
        <p14:creationId xmlns:p14="http://schemas.microsoft.com/office/powerpoint/2010/main" val="3669575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236D35-4D36-8B4F-7BCD-3252A36595A4}"/>
              </a:ext>
            </a:extLst>
          </p:cNvPr>
          <p:cNvSpPr/>
          <p:nvPr/>
        </p:nvSpPr>
        <p:spPr>
          <a:xfrm>
            <a:off x="8241421" y="3670791"/>
            <a:ext cx="3281860" cy="1077218"/>
          </a:xfrm>
          <a:prstGeom prst="rect">
            <a:avLst/>
          </a:prstGeom>
          <a:solidFill>
            <a:schemeClr val="bg1">
              <a:lumMod val="75000"/>
            </a:schemeClr>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“released” (NASB)</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ln w="6600">
                  <a:solidFill>
                    <a:prstClr val="black"/>
                  </a:solidFill>
                  <a:prstDash val="solid"/>
                </a:ln>
                <a:solidFill>
                  <a:srgbClr val="FFFFFF"/>
                </a:solidFill>
                <a:effectLst>
                  <a:outerShdw dist="38100" dir="2700000" algn="tl" rotWithShape="0">
                    <a:prstClr val="black"/>
                  </a:outerShdw>
                </a:effectLst>
                <a:latin typeface="Calibri" panose="020F0502020204030204"/>
              </a:rPr>
              <a:t>“free” (ESV…)</a:t>
            </a:r>
            <a:endPar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endParaRPr>
          </a:p>
        </p:txBody>
      </p:sp>
      <p:sp>
        <p:nvSpPr>
          <p:cNvPr id="9" name="Arrow: Right 8">
            <a:extLst>
              <a:ext uri="{FF2B5EF4-FFF2-40B4-BE49-F238E27FC236}">
                <a16:creationId xmlns:a16="http://schemas.microsoft.com/office/drawing/2014/main" id="{76B829AC-8ACE-5237-9F7D-72ACD871A473}"/>
              </a:ext>
            </a:extLst>
          </p:cNvPr>
          <p:cNvSpPr/>
          <p:nvPr/>
        </p:nvSpPr>
        <p:spPr>
          <a:xfrm rot="18938185">
            <a:off x="7741783" y="4679799"/>
            <a:ext cx="1145895" cy="508488"/>
          </a:xfrm>
          <a:prstGeom prst="rightArrow">
            <a:avLst/>
          </a:prstGeom>
          <a:solidFill>
            <a:srgbClr val="0070C0"/>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76A73DDA-7013-00AE-6BC4-747DB99430A9}"/>
              </a:ext>
            </a:extLst>
          </p:cNvPr>
          <p:cNvSpPr/>
          <p:nvPr/>
        </p:nvSpPr>
        <p:spPr>
          <a:xfrm>
            <a:off x="377136" y="4663898"/>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7:27-28</a:t>
            </a:r>
          </a:p>
        </p:txBody>
      </p:sp>
      <p:sp>
        <p:nvSpPr>
          <p:cNvPr id="3" name="TextBox 2">
            <a:extLst>
              <a:ext uri="{FF2B5EF4-FFF2-40B4-BE49-F238E27FC236}">
                <a16:creationId xmlns:a16="http://schemas.microsoft.com/office/drawing/2014/main" id="{A619F0DD-5A26-C951-09A4-3C1E73D7E891}"/>
              </a:ext>
            </a:extLst>
          </p:cNvPr>
          <p:cNvSpPr txBox="1"/>
          <p:nvPr/>
        </p:nvSpPr>
        <p:spPr>
          <a:xfrm>
            <a:off x="408176" y="655033"/>
            <a:ext cx="11375649" cy="286232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“(27) Are you bound to a wife? Do not seek to be released.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Are you released from a wife?</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Do not seek a wife.</a:t>
            </a:r>
            <a:b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b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(28)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But if you marry, you have not sinned</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and if a virgin marries, she has not sinned. Yet such will have trouble in this life, and I am trying to spare you.”</a:t>
            </a: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28647" y="4774702"/>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89412" y="4774702"/>
            <a:ext cx="1374913" cy="1374913"/>
          </a:xfrm>
          <a:prstGeom prst="rect">
            <a:avLst/>
          </a:prstGeom>
        </p:spPr>
      </p:pic>
      <p:sp>
        <p:nvSpPr>
          <p:cNvPr id="10" name="Arrow: Right 9">
            <a:extLst>
              <a:ext uri="{FF2B5EF4-FFF2-40B4-BE49-F238E27FC236}">
                <a16:creationId xmlns:a16="http://schemas.microsoft.com/office/drawing/2014/main" id="{7DB4AB1B-2CC7-E4E6-AD6A-497AA7687B92}"/>
              </a:ext>
            </a:extLst>
          </p:cNvPr>
          <p:cNvSpPr/>
          <p:nvPr/>
        </p:nvSpPr>
        <p:spPr>
          <a:xfrm flipH="1">
            <a:off x="1328050" y="568438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1328050" y="4525739"/>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5" name="Rectangle 14">
            <a:extLst>
              <a:ext uri="{FF2B5EF4-FFF2-40B4-BE49-F238E27FC236}">
                <a16:creationId xmlns:a16="http://schemas.microsoft.com/office/drawing/2014/main" id="{0430661B-9293-0055-C7E9-EE6A57791702}"/>
              </a:ext>
            </a:extLst>
          </p:cNvPr>
          <p:cNvSpPr/>
          <p:nvPr/>
        </p:nvSpPr>
        <p:spPr>
          <a:xfrm>
            <a:off x="1927498" y="5138992"/>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pic>
        <p:nvPicPr>
          <p:cNvPr id="2" name="Graphic 1" descr="Man with solid fill">
            <a:extLst>
              <a:ext uri="{FF2B5EF4-FFF2-40B4-BE49-F238E27FC236}">
                <a16:creationId xmlns:a16="http://schemas.microsoft.com/office/drawing/2014/main" id="{F0EFE8A4-908D-5CB9-56C1-EA4C685F8A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94894" y="4901445"/>
            <a:ext cx="1374913" cy="1374913"/>
          </a:xfrm>
          <a:prstGeom prst="rect">
            <a:avLst/>
          </a:prstGeom>
        </p:spPr>
      </p:pic>
      <p:sp>
        <p:nvSpPr>
          <p:cNvPr id="8" name="Rectangle 7">
            <a:extLst>
              <a:ext uri="{FF2B5EF4-FFF2-40B4-BE49-F238E27FC236}">
                <a16:creationId xmlns:a16="http://schemas.microsoft.com/office/drawing/2014/main" id="{12D5790D-5E26-5ED3-6291-545F7EB57E63}"/>
              </a:ext>
            </a:extLst>
          </p:cNvPr>
          <p:cNvSpPr/>
          <p:nvPr/>
        </p:nvSpPr>
        <p:spPr>
          <a:xfrm>
            <a:off x="6095999" y="5138992"/>
            <a:ext cx="3329354" cy="1569660"/>
          </a:xfrm>
          <a:prstGeom prst="rect">
            <a:avLst/>
          </a:prstGeom>
          <a:solidFill>
            <a:schemeClr val="bg1">
              <a:lumMod val="75000"/>
            </a:schemeClr>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Cannot mean divorced for any reason (7:10-11)</a:t>
            </a:r>
          </a:p>
        </p:txBody>
      </p:sp>
    </p:spTree>
    <p:extLst>
      <p:ext uri="{BB962C8B-B14F-4D97-AF65-F5344CB8AC3E}">
        <p14:creationId xmlns:p14="http://schemas.microsoft.com/office/powerpoint/2010/main" val="1516237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Mark 10:11-12</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655033"/>
            <a:ext cx="12192000" cy="255454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“(11) And He said to them, </a:t>
            </a:r>
            <a:r>
              <a:rPr kumimoji="0" lang="en-US" sz="4000" b="1" i="0" u="none" strike="noStrike" kern="1200" cap="none" spc="0" normalizeH="0" baseline="0" noProof="0" dirty="0">
                <a:ln w="6600">
                  <a:solidFill>
                    <a:prstClr val="black"/>
                  </a:solidFill>
                  <a:prstDash val="solid"/>
                </a:ln>
                <a:solidFill>
                  <a:prstClr val="white"/>
                </a:solidFill>
                <a:effectLst>
                  <a:outerShdw dist="38100" dir="2700000" algn="tl" rotWithShape="0">
                    <a:prstClr val="black"/>
                  </a:outerShdw>
                </a:effectLst>
                <a:uLnTx/>
                <a:uFillTx/>
                <a:latin typeface="Calibri" panose="020F0502020204030204"/>
                <a:ea typeface="+mn-ea"/>
                <a:cs typeface="+mn-cs"/>
              </a:rPr>
              <a:t>‘Whoever divorces his wife and marries another woman</a:t>
            </a:r>
            <a:r>
              <a:rPr kumimoji="0" lang="en-US" sz="40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 </a:t>
            </a:r>
            <a:r>
              <a:rPr kumimoji="0" lang="en-US" sz="4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commits adultery against her;</a:t>
            </a:r>
            <a:r>
              <a:rPr kumimoji="0" lang="en-US" sz="40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 (12) and if she herself divorces her husband and marries another man, she is committing adultery.’”</a:t>
            </a:r>
          </a:p>
        </p:txBody>
      </p:sp>
      <p:sp>
        <p:nvSpPr>
          <p:cNvPr id="4" name="Rectangle: Rounded Corners 3">
            <a:extLst>
              <a:ext uri="{FF2B5EF4-FFF2-40B4-BE49-F238E27FC236}">
                <a16:creationId xmlns:a16="http://schemas.microsoft.com/office/drawing/2014/main" id="{B53B46F9-D2FA-B205-5C79-D1DE462467FD}"/>
              </a:ext>
            </a:extLst>
          </p:cNvPr>
          <p:cNvSpPr/>
          <p:nvPr/>
        </p:nvSpPr>
        <p:spPr>
          <a:xfrm>
            <a:off x="721995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8" name="Rectangle 7">
            <a:extLst>
              <a:ext uri="{FF2B5EF4-FFF2-40B4-BE49-F238E27FC236}">
                <a16:creationId xmlns:a16="http://schemas.microsoft.com/office/drawing/2014/main" id="{AF24B8A5-4136-1197-46D5-5FA3FF579AEE}"/>
              </a:ext>
            </a:extLst>
          </p:cNvPr>
          <p:cNvSpPr/>
          <p:nvPr/>
        </p:nvSpPr>
        <p:spPr>
          <a:xfrm>
            <a:off x="877031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pic>
        <p:nvPicPr>
          <p:cNvPr id="9" name="Graphic 8" descr="Woman with solid fill">
            <a:extLst>
              <a:ext uri="{FF2B5EF4-FFF2-40B4-BE49-F238E27FC236}">
                <a16:creationId xmlns:a16="http://schemas.microsoft.com/office/drawing/2014/main" id="{08EDFA2C-7CA3-9C2A-7067-838C157D700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79672" y="4774703"/>
            <a:ext cx="1374913" cy="1374913"/>
          </a:xfrm>
          <a:prstGeom prst="rect">
            <a:avLst/>
          </a:prstGeom>
        </p:spPr>
      </p:pic>
      <p:sp>
        <p:nvSpPr>
          <p:cNvPr id="10" name="Arrow: Right 9">
            <a:extLst>
              <a:ext uri="{FF2B5EF4-FFF2-40B4-BE49-F238E27FC236}">
                <a16:creationId xmlns:a16="http://schemas.microsoft.com/office/drawing/2014/main" id="{7DB4AB1B-2CC7-E4E6-AD6A-497AA7687B9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2" name="Rectangle 1">
            <a:extLst>
              <a:ext uri="{FF2B5EF4-FFF2-40B4-BE49-F238E27FC236}">
                <a16:creationId xmlns:a16="http://schemas.microsoft.com/office/drawing/2014/main" id="{9091D53B-5613-B01E-1E25-8E24A3D18739}"/>
              </a:ext>
            </a:extLst>
          </p:cNvPr>
          <p:cNvSpPr/>
          <p:nvPr/>
        </p:nvSpPr>
        <p:spPr>
          <a:xfrm>
            <a:off x="7056106" y="3686883"/>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Tree>
    <p:extLst>
      <p:ext uri="{BB962C8B-B14F-4D97-AF65-F5344CB8AC3E}">
        <p14:creationId xmlns:p14="http://schemas.microsoft.com/office/powerpoint/2010/main" val="499926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236D35-4D36-8B4F-7BCD-3252A36595A4}"/>
              </a:ext>
            </a:extLst>
          </p:cNvPr>
          <p:cNvSpPr/>
          <p:nvPr/>
        </p:nvSpPr>
        <p:spPr>
          <a:xfrm>
            <a:off x="8241421" y="3670791"/>
            <a:ext cx="3281860" cy="1077218"/>
          </a:xfrm>
          <a:prstGeom prst="rect">
            <a:avLst/>
          </a:prstGeom>
          <a:solidFill>
            <a:schemeClr val="bg1">
              <a:lumMod val="75000"/>
            </a:schemeClr>
          </a:solidFill>
          <a:ln>
            <a:solidFill>
              <a:schemeClr val="bg1"/>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“released” (NASB)</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ln w="6600">
                  <a:solidFill>
                    <a:prstClr val="black"/>
                  </a:solidFill>
                  <a:prstDash val="solid"/>
                </a:ln>
                <a:solidFill>
                  <a:srgbClr val="FFFFFF"/>
                </a:solidFill>
                <a:effectLst>
                  <a:outerShdw dist="38100" dir="2700000" algn="tl" rotWithShape="0">
                    <a:prstClr val="black"/>
                  </a:outerShdw>
                </a:effectLst>
                <a:latin typeface="Calibri" panose="020F0502020204030204"/>
              </a:rPr>
              <a:t>“free” (ESV…)</a:t>
            </a:r>
            <a:endPar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endParaRPr>
          </a:p>
        </p:txBody>
      </p:sp>
      <p:sp>
        <p:nvSpPr>
          <p:cNvPr id="9" name="Arrow: Right 8">
            <a:extLst>
              <a:ext uri="{FF2B5EF4-FFF2-40B4-BE49-F238E27FC236}">
                <a16:creationId xmlns:a16="http://schemas.microsoft.com/office/drawing/2014/main" id="{76B829AC-8ACE-5237-9F7D-72ACD871A473}"/>
              </a:ext>
            </a:extLst>
          </p:cNvPr>
          <p:cNvSpPr/>
          <p:nvPr/>
        </p:nvSpPr>
        <p:spPr>
          <a:xfrm rot="18938185">
            <a:off x="7741783" y="4679799"/>
            <a:ext cx="1145895" cy="508488"/>
          </a:xfrm>
          <a:prstGeom prst="rightArrow">
            <a:avLst/>
          </a:prstGeom>
          <a:solidFill>
            <a:srgbClr val="0070C0"/>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76A73DDA-7013-00AE-6BC4-747DB99430A9}"/>
              </a:ext>
            </a:extLst>
          </p:cNvPr>
          <p:cNvSpPr/>
          <p:nvPr/>
        </p:nvSpPr>
        <p:spPr>
          <a:xfrm>
            <a:off x="377136" y="4663898"/>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I Corinthians 7:27-28</a:t>
            </a:r>
          </a:p>
        </p:txBody>
      </p:sp>
      <p:sp>
        <p:nvSpPr>
          <p:cNvPr id="3" name="TextBox 2">
            <a:extLst>
              <a:ext uri="{FF2B5EF4-FFF2-40B4-BE49-F238E27FC236}">
                <a16:creationId xmlns:a16="http://schemas.microsoft.com/office/drawing/2014/main" id="{A619F0DD-5A26-C951-09A4-3C1E73D7E891}"/>
              </a:ext>
            </a:extLst>
          </p:cNvPr>
          <p:cNvSpPr txBox="1"/>
          <p:nvPr/>
        </p:nvSpPr>
        <p:spPr>
          <a:xfrm>
            <a:off x="408176" y="655033"/>
            <a:ext cx="11375649" cy="286232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“(27) Are you bound to a wife? Do not seek to be released.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Are you released from a wife?</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Do not seek a wife.</a:t>
            </a:r>
            <a:b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b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(28) </a:t>
            </a:r>
            <a:r>
              <a:rPr kumimoji="0" lang="en-US" sz="36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But if you marry, you have not sinned</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and if a virgin marries, she has not sinned. Yet such will have trouble in this life, and I am trying to spare you.”</a:t>
            </a: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28647" y="4774702"/>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89412" y="4774702"/>
            <a:ext cx="1374913" cy="1374913"/>
          </a:xfrm>
          <a:prstGeom prst="rect">
            <a:avLst/>
          </a:prstGeom>
        </p:spPr>
      </p:pic>
      <p:sp>
        <p:nvSpPr>
          <p:cNvPr id="10" name="Arrow: Right 9">
            <a:extLst>
              <a:ext uri="{FF2B5EF4-FFF2-40B4-BE49-F238E27FC236}">
                <a16:creationId xmlns:a16="http://schemas.microsoft.com/office/drawing/2014/main" id="{7DB4AB1B-2CC7-E4E6-AD6A-497AA7687B92}"/>
              </a:ext>
            </a:extLst>
          </p:cNvPr>
          <p:cNvSpPr/>
          <p:nvPr/>
        </p:nvSpPr>
        <p:spPr>
          <a:xfrm flipH="1">
            <a:off x="1328050" y="568438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1328050" y="4525739"/>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5" name="Rectangle 14">
            <a:extLst>
              <a:ext uri="{FF2B5EF4-FFF2-40B4-BE49-F238E27FC236}">
                <a16:creationId xmlns:a16="http://schemas.microsoft.com/office/drawing/2014/main" id="{0430661B-9293-0055-C7E9-EE6A57791702}"/>
              </a:ext>
            </a:extLst>
          </p:cNvPr>
          <p:cNvSpPr/>
          <p:nvPr/>
        </p:nvSpPr>
        <p:spPr>
          <a:xfrm>
            <a:off x="1927498" y="5138992"/>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pic>
        <p:nvPicPr>
          <p:cNvPr id="2" name="Graphic 1" descr="Man with solid fill">
            <a:extLst>
              <a:ext uri="{FF2B5EF4-FFF2-40B4-BE49-F238E27FC236}">
                <a16:creationId xmlns:a16="http://schemas.microsoft.com/office/drawing/2014/main" id="{F0EFE8A4-908D-5CB9-56C1-EA4C685F8A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94894" y="4901445"/>
            <a:ext cx="1374913" cy="1374913"/>
          </a:xfrm>
          <a:prstGeom prst="rect">
            <a:avLst/>
          </a:prstGeom>
        </p:spPr>
      </p:pic>
      <p:sp>
        <p:nvSpPr>
          <p:cNvPr id="8" name="Rectangle 7">
            <a:extLst>
              <a:ext uri="{FF2B5EF4-FFF2-40B4-BE49-F238E27FC236}">
                <a16:creationId xmlns:a16="http://schemas.microsoft.com/office/drawing/2014/main" id="{12D5790D-5E26-5ED3-6291-545F7EB57E63}"/>
              </a:ext>
            </a:extLst>
          </p:cNvPr>
          <p:cNvSpPr/>
          <p:nvPr/>
        </p:nvSpPr>
        <p:spPr>
          <a:xfrm>
            <a:off x="6095999" y="5138992"/>
            <a:ext cx="3329354" cy="1569660"/>
          </a:xfrm>
          <a:prstGeom prst="rect">
            <a:avLst/>
          </a:prstGeom>
          <a:solidFill>
            <a:schemeClr val="bg1">
              <a:lumMod val="75000"/>
            </a:schemeClr>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Cannot mean divorced for any reason (7:10-11)</a:t>
            </a:r>
          </a:p>
        </p:txBody>
      </p:sp>
    </p:spTree>
    <p:extLst>
      <p:ext uri="{BB962C8B-B14F-4D97-AF65-F5344CB8AC3E}">
        <p14:creationId xmlns:p14="http://schemas.microsoft.com/office/powerpoint/2010/main" val="2438386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solidFill>
            <a:schemeClr val="bg1"/>
          </a:solidFill>
        </p:spPr>
        <p:txBody>
          <a:bodyPr wrap="square" lIns="91440" tIns="45720" rIns="91440" bIns="45720">
            <a:spAutoFit/>
          </a:bodyPr>
          <a:lstStyle/>
          <a:p>
            <a:pPr algn="ctr"/>
            <a:r>
              <a:rPr lang="en-US" sz="3600" b="1" cap="none" spc="0" dirty="0">
                <a:ln w="6600">
                  <a:solidFill>
                    <a:schemeClr val="tx1"/>
                  </a:solidFill>
                  <a:prstDash val="solid"/>
                </a:ln>
              </a:rPr>
              <a:t>Can the innocent party divorce years after the divorce?</a:t>
            </a:r>
            <a:endParaRPr lang="en-US" sz="3200" b="1" cap="none" spc="0" dirty="0">
              <a:ln w="6600">
                <a:solidFill>
                  <a:schemeClr val="tx1"/>
                </a:solidFill>
                <a:prstDash val="solid"/>
              </a:ln>
            </a:endParaRPr>
          </a:p>
        </p:txBody>
      </p:sp>
      <p:sp>
        <p:nvSpPr>
          <p:cNvPr id="2" name="Rectangle: Rounded Corners 1">
            <a:extLst>
              <a:ext uri="{FF2B5EF4-FFF2-40B4-BE49-F238E27FC236}">
                <a16:creationId xmlns:a16="http://schemas.microsoft.com/office/drawing/2014/main" id="{213331C8-F8AB-9E73-1D8D-A196DF827041}"/>
              </a:ext>
            </a:extLst>
          </p:cNvPr>
          <p:cNvSpPr/>
          <p:nvPr/>
        </p:nvSpPr>
        <p:spPr>
          <a:xfrm>
            <a:off x="367665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Graphic 2" descr="Man with solid fill">
            <a:extLst>
              <a:ext uri="{FF2B5EF4-FFF2-40B4-BE49-F238E27FC236}">
                <a16:creationId xmlns:a16="http://schemas.microsoft.com/office/drawing/2014/main" id="{8F0F0F50-6A5B-B556-5DFA-6D81DA9665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4" name="Graphic 3" descr="Woman with solid fill">
            <a:extLst>
              <a:ext uri="{FF2B5EF4-FFF2-40B4-BE49-F238E27FC236}">
                <a16:creationId xmlns:a16="http://schemas.microsoft.com/office/drawing/2014/main" id="{3F099BBB-83AE-843A-BB66-CD268BE7FC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6" name="Rectangle 5">
            <a:extLst>
              <a:ext uri="{FF2B5EF4-FFF2-40B4-BE49-F238E27FC236}">
                <a16:creationId xmlns:a16="http://schemas.microsoft.com/office/drawing/2014/main" id="{DAB702AA-FCBE-399F-2417-BD8818A67FA3}"/>
              </a:ext>
            </a:extLst>
          </p:cNvPr>
          <p:cNvSpPr/>
          <p:nvPr/>
        </p:nvSpPr>
        <p:spPr>
          <a:xfrm>
            <a:off x="522701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8" name="Arrow: Right 7">
            <a:extLst>
              <a:ext uri="{FF2B5EF4-FFF2-40B4-BE49-F238E27FC236}">
                <a16:creationId xmlns:a16="http://schemas.microsoft.com/office/drawing/2014/main" id="{66E91B82-1A2A-6BA0-4A24-5F3747C39DB6}"/>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9" name="Arrow: Right 8">
            <a:extLst>
              <a:ext uri="{FF2B5EF4-FFF2-40B4-BE49-F238E27FC236}">
                <a16:creationId xmlns:a16="http://schemas.microsoft.com/office/drawing/2014/main" id="{07B8CB60-3226-F64A-8AD7-33A4F791CE22}"/>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Tree>
    <p:extLst>
      <p:ext uri="{BB962C8B-B14F-4D97-AF65-F5344CB8AC3E}">
        <p14:creationId xmlns:p14="http://schemas.microsoft.com/office/powerpoint/2010/main" val="3642934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solidFill>
            <a:schemeClr val="bg1"/>
          </a:solidFill>
        </p:spPr>
        <p:txBody>
          <a:bodyPr wrap="square" lIns="91440" tIns="45720" rIns="91440" bIns="45720">
            <a:spAutoFit/>
          </a:bodyPr>
          <a:lstStyle/>
          <a:p>
            <a:pPr algn="ctr"/>
            <a:r>
              <a:rPr lang="en-US" sz="3600" b="1" cap="none" spc="0" dirty="0">
                <a:ln w="6600">
                  <a:solidFill>
                    <a:schemeClr val="tx1"/>
                  </a:solidFill>
                  <a:prstDash val="solid"/>
                </a:ln>
              </a:rPr>
              <a:t>Can the innocent party divorce years after the divorce?</a:t>
            </a:r>
            <a:endParaRPr lang="en-US" sz="3200" b="1" cap="none" spc="0" dirty="0">
              <a:ln w="6600">
                <a:solidFill>
                  <a:schemeClr val="tx1"/>
                </a:solidFill>
                <a:prstDash val="solid"/>
              </a:ln>
            </a:endParaRPr>
          </a:p>
        </p:txBody>
      </p:sp>
      <p:pic>
        <p:nvPicPr>
          <p:cNvPr id="3" name="Graphic 2" descr="Man with solid fill">
            <a:extLst>
              <a:ext uri="{FF2B5EF4-FFF2-40B4-BE49-F238E27FC236}">
                <a16:creationId xmlns:a16="http://schemas.microsoft.com/office/drawing/2014/main" id="{8F0F0F50-6A5B-B556-5DFA-6D81DA9665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4" name="Graphic 3" descr="Woman with solid fill">
            <a:extLst>
              <a:ext uri="{FF2B5EF4-FFF2-40B4-BE49-F238E27FC236}">
                <a16:creationId xmlns:a16="http://schemas.microsoft.com/office/drawing/2014/main" id="{3F099BBB-83AE-843A-BB66-CD268BE7FC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8" name="Arrow: Right 7">
            <a:extLst>
              <a:ext uri="{FF2B5EF4-FFF2-40B4-BE49-F238E27FC236}">
                <a16:creationId xmlns:a16="http://schemas.microsoft.com/office/drawing/2014/main" id="{66E91B82-1A2A-6BA0-4A24-5F3747C39DB6}"/>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9" name="Arrow: Right 8">
            <a:extLst>
              <a:ext uri="{FF2B5EF4-FFF2-40B4-BE49-F238E27FC236}">
                <a16:creationId xmlns:a16="http://schemas.microsoft.com/office/drawing/2014/main" id="{07B8CB60-3226-F64A-8AD7-33A4F791CE22}"/>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TextBox 10">
            <a:extLst>
              <a:ext uri="{FF2B5EF4-FFF2-40B4-BE49-F238E27FC236}">
                <a16:creationId xmlns:a16="http://schemas.microsoft.com/office/drawing/2014/main" id="{4F019D51-2702-ED12-B9C7-F34B3224EBC6}"/>
              </a:ext>
            </a:extLst>
          </p:cNvPr>
          <p:cNvSpPr txBox="1"/>
          <p:nvPr/>
        </p:nvSpPr>
        <p:spPr>
          <a:xfrm>
            <a:off x="-2" y="655033"/>
            <a:ext cx="12192001"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A man divorces his wife (not for fornication).</a:t>
            </a:r>
          </a:p>
        </p:txBody>
      </p:sp>
    </p:spTree>
    <p:extLst>
      <p:ext uri="{BB962C8B-B14F-4D97-AF65-F5344CB8AC3E}">
        <p14:creationId xmlns:p14="http://schemas.microsoft.com/office/powerpoint/2010/main" val="1353434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72ABA0D-A3EC-2EED-7131-102769A9A0D0}"/>
              </a:ext>
            </a:extLst>
          </p:cNvPr>
          <p:cNvPicPr>
            <a:picLocks noChangeAspect="1"/>
          </p:cNvPicPr>
          <p:nvPr/>
        </p:nvPicPr>
        <p:blipFill>
          <a:blip r:embed="rId2"/>
          <a:srcRect r="4687"/>
          <a:stretch/>
        </p:blipFill>
        <p:spPr>
          <a:xfrm>
            <a:off x="-1" y="0"/>
            <a:ext cx="12192001" cy="6858000"/>
          </a:xfrm>
          <a:prstGeom prst="rect">
            <a:avLst/>
          </a:prstGeom>
        </p:spPr>
      </p:pic>
      <p:sp>
        <p:nvSpPr>
          <p:cNvPr id="3" name="Rectangle 2">
            <a:extLst>
              <a:ext uri="{FF2B5EF4-FFF2-40B4-BE49-F238E27FC236}">
                <a16:creationId xmlns:a16="http://schemas.microsoft.com/office/drawing/2014/main" id="{E8FDC8DC-B330-40FD-9DD2-7CF384347538}"/>
              </a:ext>
            </a:extLst>
          </p:cNvPr>
          <p:cNvSpPr/>
          <p:nvPr/>
        </p:nvSpPr>
        <p:spPr>
          <a:xfrm>
            <a:off x="5638800" y="243512"/>
            <a:ext cx="6311900" cy="6370975"/>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“For Herod himself had sent and had John arrested and bound in prison on account of Herodias, the wife of his brother Philip, because he had married her. For John had been saying to Herod, ‘It is not lawful for you to have your brother’s wife.’ </a:t>
            </a:r>
            <a:r>
              <a:rPr kumimoji="0" lang="en-US" sz="3400" b="1" i="0" u="none" strike="noStrike" kern="1200" cap="none" spc="0" normalizeH="0" baseline="0" noProof="0" dirty="0">
                <a:ln w="10160">
                  <a:solidFill>
                    <a:prstClr val="black"/>
                  </a:solidFill>
                  <a:prstDash val="solid"/>
                </a:ln>
                <a:solidFill>
                  <a:srgbClr val="FFFF00"/>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Herodias had a grudge against him and wanted to put him to death</a:t>
            </a: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a:t>
            </a:r>
            <a:b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b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(Mark 6:17–19)</a:t>
            </a:r>
          </a:p>
        </p:txBody>
      </p:sp>
    </p:spTree>
    <p:extLst>
      <p:ext uri="{BB962C8B-B14F-4D97-AF65-F5344CB8AC3E}">
        <p14:creationId xmlns:p14="http://schemas.microsoft.com/office/powerpoint/2010/main" val="2087396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solidFill>
            <a:schemeClr val="bg1"/>
          </a:solidFill>
        </p:spPr>
        <p:txBody>
          <a:bodyPr wrap="square" lIns="91440" tIns="45720" rIns="91440" bIns="45720">
            <a:spAutoFit/>
          </a:bodyPr>
          <a:lstStyle/>
          <a:p>
            <a:pPr algn="ctr"/>
            <a:r>
              <a:rPr lang="en-US" sz="3600" b="1" cap="none" spc="0" dirty="0">
                <a:ln w="6600">
                  <a:solidFill>
                    <a:schemeClr val="tx1"/>
                  </a:solidFill>
                  <a:prstDash val="solid"/>
                </a:ln>
              </a:rPr>
              <a:t>Can the innocent party divorce years after the divorce?</a:t>
            </a:r>
            <a:endParaRPr lang="en-US" sz="3200" b="1" cap="none" spc="0" dirty="0">
              <a:ln w="6600">
                <a:solidFill>
                  <a:schemeClr val="tx1"/>
                </a:solidFill>
                <a:prstDash val="solid"/>
              </a:ln>
            </a:endParaRPr>
          </a:p>
        </p:txBody>
      </p:sp>
      <p:sp>
        <p:nvSpPr>
          <p:cNvPr id="2" name="Rectangle: Rounded Corners 1">
            <a:extLst>
              <a:ext uri="{FF2B5EF4-FFF2-40B4-BE49-F238E27FC236}">
                <a16:creationId xmlns:a16="http://schemas.microsoft.com/office/drawing/2014/main" id="{213331C8-F8AB-9E73-1D8D-A196DF827041}"/>
              </a:ext>
            </a:extLst>
          </p:cNvPr>
          <p:cNvSpPr/>
          <p:nvPr/>
        </p:nvSpPr>
        <p:spPr>
          <a:xfrm>
            <a:off x="7219950"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Graphic 2" descr="Man with solid fill">
            <a:extLst>
              <a:ext uri="{FF2B5EF4-FFF2-40B4-BE49-F238E27FC236}">
                <a16:creationId xmlns:a16="http://schemas.microsoft.com/office/drawing/2014/main" id="{8F0F0F50-6A5B-B556-5DFA-6D81DA9665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4" name="Graphic 3" descr="Woman with solid fill">
            <a:extLst>
              <a:ext uri="{FF2B5EF4-FFF2-40B4-BE49-F238E27FC236}">
                <a16:creationId xmlns:a16="http://schemas.microsoft.com/office/drawing/2014/main" id="{3F099BBB-83AE-843A-BB66-CD268BE7FC6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6" name="Rectangle 5">
            <a:extLst>
              <a:ext uri="{FF2B5EF4-FFF2-40B4-BE49-F238E27FC236}">
                <a16:creationId xmlns:a16="http://schemas.microsoft.com/office/drawing/2014/main" id="{DAB702AA-FCBE-399F-2417-BD8818A67FA3}"/>
              </a:ext>
            </a:extLst>
          </p:cNvPr>
          <p:cNvSpPr/>
          <p:nvPr/>
        </p:nvSpPr>
        <p:spPr>
          <a:xfrm>
            <a:off x="8770312"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pic>
        <p:nvPicPr>
          <p:cNvPr id="7" name="Graphic 6" descr="Woman with solid fill">
            <a:extLst>
              <a:ext uri="{FF2B5EF4-FFF2-40B4-BE49-F238E27FC236}">
                <a16:creationId xmlns:a16="http://schemas.microsoft.com/office/drawing/2014/main" id="{EDDB0399-BC30-8D57-DCCA-F2233A43162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79672" y="4774703"/>
            <a:ext cx="1374913" cy="1374913"/>
          </a:xfrm>
          <a:prstGeom prst="rect">
            <a:avLst/>
          </a:prstGeom>
        </p:spPr>
      </p:pic>
      <p:sp>
        <p:nvSpPr>
          <p:cNvPr id="8" name="Arrow: Right 7">
            <a:extLst>
              <a:ext uri="{FF2B5EF4-FFF2-40B4-BE49-F238E27FC236}">
                <a16:creationId xmlns:a16="http://schemas.microsoft.com/office/drawing/2014/main" id="{66E91B82-1A2A-6BA0-4A24-5F3747C39DB6}"/>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9" name="Arrow: Right 8">
            <a:extLst>
              <a:ext uri="{FF2B5EF4-FFF2-40B4-BE49-F238E27FC236}">
                <a16:creationId xmlns:a16="http://schemas.microsoft.com/office/drawing/2014/main" id="{07B8CB60-3226-F64A-8AD7-33A4F791CE22}"/>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0" name="Rectangle 9">
            <a:extLst>
              <a:ext uri="{FF2B5EF4-FFF2-40B4-BE49-F238E27FC236}">
                <a16:creationId xmlns:a16="http://schemas.microsoft.com/office/drawing/2014/main" id="{8B3CC05D-F3CB-4ACF-B0AE-5DC656AA23CA}"/>
              </a:ext>
            </a:extLst>
          </p:cNvPr>
          <p:cNvSpPr/>
          <p:nvPr/>
        </p:nvSpPr>
        <p:spPr>
          <a:xfrm>
            <a:off x="7056106" y="3686883"/>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
        <p:nvSpPr>
          <p:cNvPr id="11" name="TextBox 10">
            <a:extLst>
              <a:ext uri="{FF2B5EF4-FFF2-40B4-BE49-F238E27FC236}">
                <a16:creationId xmlns:a16="http://schemas.microsoft.com/office/drawing/2014/main" id="{4F019D51-2702-ED12-B9C7-F34B3224EBC6}"/>
              </a:ext>
            </a:extLst>
          </p:cNvPr>
          <p:cNvSpPr txBox="1"/>
          <p:nvPr/>
        </p:nvSpPr>
        <p:spPr>
          <a:xfrm>
            <a:off x="-2" y="655033"/>
            <a:ext cx="12192001" cy="2862322"/>
          </a:xfrm>
          <a:prstGeom prst="rect">
            <a:avLst/>
          </a:prstGeom>
          <a:noFill/>
        </p:spPr>
        <p:txBody>
          <a:bodyPr wrap="square">
            <a:spAutoFit/>
          </a:bodyPr>
          <a:lstStyle/>
          <a:p>
            <a:pPr lvl="0" algn="ctr">
              <a:defRPr/>
            </a:pPr>
            <a:r>
              <a:rPr lang="en-US" sz="3600" b="1" dirty="0">
                <a:ln w="6600">
                  <a:solidFill>
                    <a:prstClr val="black"/>
                  </a:solidFill>
                  <a:prstDash val="solid"/>
                </a:ln>
                <a:solidFill>
                  <a:schemeClr val="bg1"/>
                </a:solidFill>
                <a:effectLst>
                  <a:outerShdw dist="38100" dir="2700000" algn="tl" rotWithShape="0">
                    <a:prstClr val="black"/>
                  </a:outerShdw>
                </a:effectLst>
              </a:rPr>
              <a:t>A man divorces his wife (not for fornication).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Years later, he remarries.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Can the first wife </a:t>
            </a:r>
            <a:r>
              <a:rPr kumimoji="0" lang="en-US" sz="3600" b="1" i="1"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now</a:t>
            </a:r>
            <a:r>
              <a:rPr kumimoji="0" lang="en-US" sz="36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 divorce him for fornication and remarry with God’s approval (Matthew 19:9)?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No.  You can’t divorce someone you’re not married to.</a:t>
            </a:r>
          </a:p>
        </p:txBody>
      </p:sp>
      <p:sp>
        <p:nvSpPr>
          <p:cNvPr id="12" name="Rectangle 11">
            <a:extLst>
              <a:ext uri="{FF2B5EF4-FFF2-40B4-BE49-F238E27FC236}">
                <a16:creationId xmlns:a16="http://schemas.microsoft.com/office/drawing/2014/main" id="{732E2BE6-5123-90E9-1F27-6352C96B3EDB}"/>
              </a:ext>
            </a:extLst>
          </p:cNvPr>
          <p:cNvSpPr/>
          <p:nvPr/>
        </p:nvSpPr>
        <p:spPr>
          <a:xfrm>
            <a:off x="10335949" y="3697485"/>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Tree>
    <p:extLst>
      <p:ext uri="{BB962C8B-B14F-4D97-AF65-F5344CB8AC3E}">
        <p14:creationId xmlns:p14="http://schemas.microsoft.com/office/powerpoint/2010/main" val="4231678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Effect transition="in" filter="fade">
                                      <p:cBhvr>
                                        <p:cTn id="7" dur="500"/>
                                        <p:tgtEl>
                                          <p:spTgt spid="1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3" end="3"/>
                                            </p:txEl>
                                          </p:spTgt>
                                        </p:tgtEl>
                                        <p:attrNameLst>
                                          <p:attrName>style.visibility</p:attrName>
                                        </p:attrNameLst>
                                      </p:cBhvr>
                                      <p:to>
                                        <p:strVal val="visible"/>
                                      </p:to>
                                    </p:set>
                                    <p:animEffect transition="in" filter="fade">
                                      <p:cBhvr>
                                        <p:cTn id="12"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76A73DDA-7013-00AE-6BC4-747DB99430A9}"/>
              </a:ext>
            </a:extLst>
          </p:cNvPr>
          <p:cNvSpPr/>
          <p:nvPr/>
        </p:nvSpPr>
        <p:spPr>
          <a:xfrm>
            <a:off x="160345"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Luke 16:18</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655033"/>
            <a:ext cx="12192000" cy="193899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“Everyone who divorces his wife and marries another commits adultery, </a:t>
            </a:r>
            <a:r>
              <a:rPr kumimoji="0" lang="en-US" sz="4000" b="1" i="0" u="sng"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and he who marries one who is divorced from a husband commits adultery</a:t>
            </a:r>
            <a:r>
              <a:rPr kumimoji="0" lang="en-US" sz="4000" b="1" i="0"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rPr>
              <a:t>.”</a:t>
            </a:r>
          </a:p>
        </p:txBody>
      </p:sp>
      <p:sp>
        <p:nvSpPr>
          <p:cNvPr id="4" name="Rectangle: Rounded Corners 3">
            <a:extLst>
              <a:ext uri="{FF2B5EF4-FFF2-40B4-BE49-F238E27FC236}">
                <a16:creationId xmlns:a16="http://schemas.microsoft.com/office/drawing/2014/main" id="{B53B46F9-D2FA-B205-5C79-D1DE462467FD}"/>
              </a:ext>
            </a:extLst>
          </p:cNvPr>
          <p:cNvSpPr/>
          <p:nvPr/>
        </p:nvSpPr>
        <p:spPr>
          <a:xfrm>
            <a:off x="7195897"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8" name="Rectangle 7">
            <a:extLst>
              <a:ext uri="{FF2B5EF4-FFF2-40B4-BE49-F238E27FC236}">
                <a16:creationId xmlns:a16="http://schemas.microsoft.com/office/drawing/2014/main" id="{AF24B8A5-4136-1197-46D5-5FA3FF579AEE}"/>
              </a:ext>
            </a:extLst>
          </p:cNvPr>
          <p:cNvSpPr/>
          <p:nvPr/>
        </p:nvSpPr>
        <p:spPr>
          <a:xfrm>
            <a:off x="8746259"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10" name="Arrow: Right 9">
            <a:extLst>
              <a:ext uri="{FF2B5EF4-FFF2-40B4-BE49-F238E27FC236}">
                <a16:creationId xmlns:a16="http://schemas.microsoft.com/office/drawing/2014/main" id="{7DB4AB1B-2CC7-E4E6-AD6A-497AA7687B9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pic>
        <p:nvPicPr>
          <p:cNvPr id="2" name="Graphic 1" descr="Woman with solid fill">
            <a:extLst>
              <a:ext uri="{FF2B5EF4-FFF2-40B4-BE49-F238E27FC236}">
                <a16:creationId xmlns:a16="http://schemas.microsoft.com/office/drawing/2014/main" id="{3ECC13C1-1612-CAC6-F768-D979ADF95FD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79672" y="4774703"/>
            <a:ext cx="1374913" cy="1374913"/>
          </a:xfrm>
          <a:prstGeom prst="rect">
            <a:avLst/>
          </a:prstGeom>
        </p:spPr>
      </p:pic>
      <p:sp>
        <p:nvSpPr>
          <p:cNvPr id="9" name="Rectangle 8">
            <a:extLst>
              <a:ext uri="{FF2B5EF4-FFF2-40B4-BE49-F238E27FC236}">
                <a16:creationId xmlns:a16="http://schemas.microsoft.com/office/drawing/2014/main" id="{2A9DF62D-344B-DAA3-9067-F2278F7B3934}"/>
              </a:ext>
            </a:extLst>
          </p:cNvPr>
          <p:cNvSpPr/>
          <p:nvPr/>
        </p:nvSpPr>
        <p:spPr>
          <a:xfrm>
            <a:off x="7056106" y="3686883"/>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pic>
        <p:nvPicPr>
          <p:cNvPr id="14" name="Graphic 13" descr="Man with solid fill">
            <a:extLst>
              <a:ext uri="{FF2B5EF4-FFF2-40B4-BE49-F238E27FC236}">
                <a16:creationId xmlns:a16="http://schemas.microsoft.com/office/drawing/2014/main" id="{96F0AA21-F399-141E-0A96-980F92D5AC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2609" y="4774705"/>
            <a:ext cx="1374913" cy="1374913"/>
          </a:xfrm>
          <a:prstGeom prst="rect">
            <a:avLst/>
          </a:prstGeom>
        </p:spPr>
      </p:pic>
      <p:sp>
        <p:nvSpPr>
          <p:cNvPr id="15" name="Rectangle 14">
            <a:extLst>
              <a:ext uri="{FF2B5EF4-FFF2-40B4-BE49-F238E27FC236}">
                <a16:creationId xmlns:a16="http://schemas.microsoft.com/office/drawing/2014/main" id="{0430661B-9293-0055-C7E9-EE6A57791702}"/>
              </a:ext>
            </a:extLst>
          </p:cNvPr>
          <p:cNvSpPr/>
          <p:nvPr/>
        </p:nvSpPr>
        <p:spPr>
          <a:xfrm>
            <a:off x="1710707"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16" name="Rectangle 15">
            <a:extLst>
              <a:ext uri="{FF2B5EF4-FFF2-40B4-BE49-F238E27FC236}">
                <a16:creationId xmlns:a16="http://schemas.microsoft.com/office/drawing/2014/main" id="{780CF7D4-B0F6-EF60-48C6-B4E7DB9D461C}"/>
              </a:ext>
            </a:extLst>
          </p:cNvPr>
          <p:cNvSpPr/>
          <p:nvPr/>
        </p:nvSpPr>
        <p:spPr>
          <a:xfrm>
            <a:off x="157403" y="3697485"/>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
        <p:nvSpPr>
          <p:cNvPr id="17" name="Rectangle 16">
            <a:extLst>
              <a:ext uri="{FF2B5EF4-FFF2-40B4-BE49-F238E27FC236}">
                <a16:creationId xmlns:a16="http://schemas.microsoft.com/office/drawing/2014/main" id="{6E2C8CB8-0F0A-A8D9-085B-38A15387F7D4}"/>
              </a:ext>
            </a:extLst>
          </p:cNvPr>
          <p:cNvSpPr/>
          <p:nvPr/>
        </p:nvSpPr>
        <p:spPr>
          <a:xfrm>
            <a:off x="10302285" y="3686881"/>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
        <p:nvSpPr>
          <p:cNvPr id="18" name="Rectangle 17">
            <a:extLst>
              <a:ext uri="{FF2B5EF4-FFF2-40B4-BE49-F238E27FC236}">
                <a16:creationId xmlns:a16="http://schemas.microsoft.com/office/drawing/2014/main" id="{AB775C69-C7C4-D877-DE9D-D77D9F899B9B}"/>
              </a:ext>
            </a:extLst>
          </p:cNvPr>
          <p:cNvSpPr/>
          <p:nvPr/>
        </p:nvSpPr>
        <p:spPr>
          <a:xfrm>
            <a:off x="3413614" y="3697485"/>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Tree>
    <p:extLst>
      <p:ext uri="{BB962C8B-B14F-4D97-AF65-F5344CB8AC3E}">
        <p14:creationId xmlns:p14="http://schemas.microsoft.com/office/powerpoint/2010/main" val="815571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DE04ED-336D-FD75-91CE-74E4E15CB055}"/>
              </a:ext>
            </a:extLst>
          </p:cNvPr>
          <p:cNvSpPr txBox="1"/>
          <p:nvPr/>
        </p:nvSpPr>
        <p:spPr>
          <a:xfrm>
            <a:off x="0" y="2551837"/>
            <a:ext cx="12192000" cy="175432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Nothing is GREATER than fellowship with God; nothing lasts LONGER than Heaven.</a:t>
            </a:r>
            <a:endParaRPr kumimoji="0" lang="en-US" sz="5400" b="1" i="0" u="none" strike="noStrike" kern="1200" cap="none" spc="0" normalizeH="0" baseline="0" noProof="0" dirty="0">
              <a:ln w="6600">
                <a:solidFill>
                  <a:prstClr val="black"/>
                </a:solidFill>
                <a:prstDash val="solid"/>
              </a:ln>
              <a:solidFill>
                <a:srgbClr val="FFFF00"/>
              </a:solidFill>
              <a:effectLst>
                <a:outerShdw dist="38100" dir="2700000" algn="tl" rotWithShape="0">
                  <a:prstClr val="black"/>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767137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solidFill>
            <a:schemeClr val="bg1"/>
          </a:solidFill>
        </p:spPr>
        <p:txBody>
          <a:bodyPr wrap="square" lIns="91440" tIns="45720" rIns="91440" bIns="45720">
            <a:spAutoFit/>
          </a:bodyPr>
          <a:lstStyle/>
          <a:p>
            <a:pPr algn="ctr"/>
            <a:r>
              <a:rPr lang="en-US" sz="3600" b="1" cap="none" spc="0" dirty="0">
                <a:ln w="6600">
                  <a:solidFill>
                    <a:schemeClr val="tx1"/>
                  </a:solidFill>
                  <a:prstDash val="solid"/>
                </a:ln>
              </a:rPr>
              <a:t>What should happen in an unlawful marriage?</a:t>
            </a:r>
            <a:endParaRPr lang="en-US" sz="3200" b="1" cap="none" spc="0" dirty="0">
              <a:ln w="6600">
                <a:solidFill>
                  <a:schemeClr val="tx1"/>
                </a:solidFill>
                <a:prstDash val="solid"/>
              </a:ln>
            </a:endParaRPr>
          </a:p>
        </p:txBody>
      </p:sp>
    </p:spTree>
    <p:extLst>
      <p:ext uri="{BB962C8B-B14F-4D97-AF65-F5344CB8AC3E}">
        <p14:creationId xmlns:p14="http://schemas.microsoft.com/office/powerpoint/2010/main" val="2310765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76A73DDA-7013-00AE-6BC4-747DB99430A9}"/>
              </a:ext>
            </a:extLst>
          </p:cNvPr>
          <p:cNvSpPr/>
          <p:nvPr/>
        </p:nvSpPr>
        <p:spPr>
          <a:xfrm>
            <a:off x="160345"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Luke 16:18</a:t>
            </a:r>
          </a:p>
        </p:txBody>
      </p:sp>
      <p:sp>
        <p:nvSpPr>
          <p:cNvPr id="3" name="TextBox 2">
            <a:extLst>
              <a:ext uri="{FF2B5EF4-FFF2-40B4-BE49-F238E27FC236}">
                <a16:creationId xmlns:a16="http://schemas.microsoft.com/office/drawing/2014/main" id="{A619F0DD-5A26-C951-09A4-3C1E73D7E891}"/>
              </a:ext>
            </a:extLst>
          </p:cNvPr>
          <p:cNvSpPr txBox="1"/>
          <p:nvPr/>
        </p:nvSpPr>
        <p:spPr>
          <a:xfrm>
            <a:off x="-1" y="655033"/>
            <a:ext cx="12192000" cy="193899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strike="noStrike" kern="1200" cap="none" spc="0" normalizeH="0" baseline="0" noProof="0" dirty="0">
                <a:ln w="6600">
                  <a:solidFill>
                    <a:prstClr val="black"/>
                  </a:solidFill>
                  <a:prstDash val="solid"/>
                </a:ln>
                <a:solidFill>
                  <a:schemeClr val="bg1"/>
                </a:solidFill>
                <a:effectLst>
                  <a:outerShdw dist="38100" dir="2700000" algn="tl" rotWithShape="0">
                    <a:prstClr val="black"/>
                  </a:outerShdw>
                </a:effectLst>
                <a:uLnTx/>
                <a:uFillTx/>
                <a:latin typeface="Calibri" panose="020F0502020204030204"/>
                <a:ea typeface="+mn-ea"/>
                <a:cs typeface="+mn-cs"/>
              </a:rPr>
              <a:t>“Everyone who divorces his wife and marries another commits adultery, and he who marries one who is divorced from a husband commits adultery.”</a:t>
            </a:r>
          </a:p>
        </p:txBody>
      </p:sp>
      <p:sp>
        <p:nvSpPr>
          <p:cNvPr id="4" name="Rectangle: Rounded Corners 3">
            <a:extLst>
              <a:ext uri="{FF2B5EF4-FFF2-40B4-BE49-F238E27FC236}">
                <a16:creationId xmlns:a16="http://schemas.microsoft.com/office/drawing/2014/main" id="{B53B46F9-D2FA-B205-5C79-D1DE462467FD}"/>
              </a:ext>
            </a:extLst>
          </p:cNvPr>
          <p:cNvSpPr/>
          <p:nvPr/>
        </p:nvSpPr>
        <p:spPr>
          <a:xfrm>
            <a:off x="7195897" y="4663901"/>
            <a:ext cx="4838700" cy="167063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descr="Man with solid fill">
            <a:extLst>
              <a:ext uri="{FF2B5EF4-FFF2-40B4-BE49-F238E27FC236}">
                <a16:creationId xmlns:a16="http://schemas.microsoft.com/office/drawing/2014/main" id="{A6FB0B0C-7393-3CD6-1964-97B7ADF259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28161" y="4774705"/>
            <a:ext cx="1374913" cy="1374913"/>
          </a:xfrm>
          <a:prstGeom prst="rect">
            <a:avLst/>
          </a:prstGeom>
        </p:spPr>
      </p:pic>
      <p:pic>
        <p:nvPicPr>
          <p:cNvPr id="7" name="Graphic 6" descr="Woman with solid fill">
            <a:extLst>
              <a:ext uri="{FF2B5EF4-FFF2-40B4-BE49-F238E27FC236}">
                <a16:creationId xmlns:a16="http://schemas.microsoft.com/office/drawing/2014/main" id="{3ACCDEA6-F4FF-CB72-775E-367E868497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8926" y="4774705"/>
            <a:ext cx="1374913" cy="1374913"/>
          </a:xfrm>
          <a:prstGeom prst="rect">
            <a:avLst/>
          </a:prstGeom>
        </p:spPr>
      </p:pic>
      <p:sp>
        <p:nvSpPr>
          <p:cNvPr id="8" name="Rectangle 7">
            <a:extLst>
              <a:ext uri="{FF2B5EF4-FFF2-40B4-BE49-F238E27FC236}">
                <a16:creationId xmlns:a16="http://schemas.microsoft.com/office/drawing/2014/main" id="{AF24B8A5-4136-1197-46D5-5FA3FF579AEE}"/>
              </a:ext>
            </a:extLst>
          </p:cNvPr>
          <p:cNvSpPr/>
          <p:nvPr/>
        </p:nvSpPr>
        <p:spPr>
          <a:xfrm>
            <a:off x="8746259"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10" name="Arrow: Right 9">
            <a:extLst>
              <a:ext uri="{FF2B5EF4-FFF2-40B4-BE49-F238E27FC236}">
                <a16:creationId xmlns:a16="http://schemas.microsoft.com/office/drawing/2014/main" id="{7DB4AB1B-2CC7-E4E6-AD6A-497AA7687B92}"/>
              </a:ext>
            </a:extLst>
          </p:cNvPr>
          <p:cNvSpPr/>
          <p:nvPr/>
        </p:nvSpPr>
        <p:spPr>
          <a:xfrm flipH="1">
            <a:off x="4627564" y="5684385"/>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sp>
        <p:nvSpPr>
          <p:cNvPr id="11" name="Arrow: Right 10">
            <a:extLst>
              <a:ext uri="{FF2B5EF4-FFF2-40B4-BE49-F238E27FC236}">
                <a16:creationId xmlns:a16="http://schemas.microsoft.com/office/drawing/2014/main" id="{3CC8CF9E-2588-B3EE-BD20-CDE3326A0A21}"/>
              </a:ext>
            </a:extLst>
          </p:cNvPr>
          <p:cNvSpPr/>
          <p:nvPr/>
        </p:nvSpPr>
        <p:spPr>
          <a:xfrm>
            <a:off x="4627564" y="4525742"/>
            <a:ext cx="2936872" cy="751413"/>
          </a:xfrm>
          <a:prstGeom prst="rightArrow">
            <a:avLst>
              <a:gd name="adj1" fmla="val 68841"/>
              <a:gd name="adj2" fmla="val 7615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Bound by law</a:t>
            </a:r>
          </a:p>
        </p:txBody>
      </p:sp>
      <p:pic>
        <p:nvPicPr>
          <p:cNvPr id="2" name="Graphic 1" descr="Woman with solid fill">
            <a:extLst>
              <a:ext uri="{FF2B5EF4-FFF2-40B4-BE49-F238E27FC236}">
                <a16:creationId xmlns:a16="http://schemas.microsoft.com/office/drawing/2014/main" id="{3ECC13C1-1612-CAC6-F768-D979ADF95FD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79672" y="4774703"/>
            <a:ext cx="1374913" cy="1374913"/>
          </a:xfrm>
          <a:prstGeom prst="rect">
            <a:avLst/>
          </a:prstGeom>
        </p:spPr>
      </p:pic>
      <p:sp>
        <p:nvSpPr>
          <p:cNvPr id="9" name="Rectangle 8">
            <a:extLst>
              <a:ext uri="{FF2B5EF4-FFF2-40B4-BE49-F238E27FC236}">
                <a16:creationId xmlns:a16="http://schemas.microsoft.com/office/drawing/2014/main" id="{2A9DF62D-344B-DAA3-9067-F2278F7B3934}"/>
              </a:ext>
            </a:extLst>
          </p:cNvPr>
          <p:cNvSpPr/>
          <p:nvPr/>
        </p:nvSpPr>
        <p:spPr>
          <a:xfrm>
            <a:off x="7056106" y="3686883"/>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pic>
        <p:nvPicPr>
          <p:cNvPr id="14" name="Graphic 13" descr="Man with solid fill">
            <a:extLst>
              <a:ext uri="{FF2B5EF4-FFF2-40B4-BE49-F238E27FC236}">
                <a16:creationId xmlns:a16="http://schemas.microsoft.com/office/drawing/2014/main" id="{96F0AA21-F399-141E-0A96-980F92D5AC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2609" y="4774705"/>
            <a:ext cx="1374913" cy="1374913"/>
          </a:xfrm>
          <a:prstGeom prst="rect">
            <a:avLst/>
          </a:prstGeom>
        </p:spPr>
      </p:pic>
      <p:sp>
        <p:nvSpPr>
          <p:cNvPr id="15" name="Rectangle 14">
            <a:extLst>
              <a:ext uri="{FF2B5EF4-FFF2-40B4-BE49-F238E27FC236}">
                <a16:creationId xmlns:a16="http://schemas.microsoft.com/office/drawing/2014/main" id="{0430661B-9293-0055-C7E9-EE6A57791702}"/>
              </a:ext>
            </a:extLst>
          </p:cNvPr>
          <p:cNvSpPr/>
          <p:nvPr/>
        </p:nvSpPr>
        <p:spPr>
          <a:xfrm>
            <a:off x="1710707" y="5138995"/>
            <a:ext cx="1737976"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Married</a:t>
            </a:r>
          </a:p>
        </p:txBody>
      </p:sp>
      <p:sp>
        <p:nvSpPr>
          <p:cNvPr id="16" name="Rectangle 15">
            <a:extLst>
              <a:ext uri="{FF2B5EF4-FFF2-40B4-BE49-F238E27FC236}">
                <a16:creationId xmlns:a16="http://schemas.microsoft.com/office/drawing/2014/main" id="{780CF7D4-B0F6-EF60-48C6-B4E7DB9D461C}"/>
              </a:ext>
            </a:extLst>
          </p:cNvPr>
          <p:cNvSpPr/>
          <p:nvPr/>
        </p:nvSpPr>
        <p:spPr>
          <a:xfrm>
            <a:off x="157403" y="3697485"/>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
        <p:nvSpPr>
          <p:cNvPr id="17" name="Rectangle 16">
            <a:extLst>
              <a:ext uri="{FF2B5EF4-FFF2-40B4-BE49-F238E27FC236}">
                <a16:creationId xmlns:a16="http://schemas.microsoft.com/office/drawing/2014/main" id="{6E2C8CB8-0F0A-A8D9-085B-38A15387F7D4}"/>
              </a:ext>
            </a:extLst>
          </p:cNvPr>
          <p:cNvSpPr/>
          <p:nvPr/>
        </p:nvSpPr>
        <p:spPr>
          <a:xfrm>
            <a:off x="10302285" y="3686881"/>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
        <p:nvSpPr>
          <p:cNvPr id="18" name="Rectangle 17">
            <a:extLst>
              <a:ext uri="{FF2B5EF4-FFF2-40B4-BE49-F238E27FC236}">
                <a16:creationId xmlns:a16="http://schemas.microsoft.com/office/drawing/2014/main" id="{AB775C69-C7C4-D877-DE9D-D77D9F899B9B}"/>
              </a:ext>
            </a:extLst>
          </p:cNvPr>
          <p:cNvSpPr/>
          <p:nvPr/>
        </p:nvSpPr>
        <p:spPr>
          <a:xfrm>
            <a:off x="3413614" y="3697485"/>
            <a:ext cx="1719022" cy="1077218"/>
          </a:xfrm>
          <a:prstGeom prst="rect">
            <a:avLst/>
          </a:prstGeom>
          <a:solidFill>
            <a:srgbClr val="C00000"/>
          </a:solidFill>
          <a:ln>
            <a:solidFill>
              <a:schemeClr val="bg1"/>
            </a:solidFill>
          </a:ln>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w="6600">
                  <a:solidFill>
                    <a:prstClr val="black"/>
                  </a:solidFill>
                  <a:prstDash val="solid"/>
                </a:ln>
                <a:solidFill>
                  <a:srgbClr val="FFFFFF"/>
                </a:solidFill>
                <a:effectLst>
                  <a:outerShdw dist="38100" dir="2700000" algn="tl" rotWithShape="0">
                    <a:prstClr val="black"/>
                  </a:outerShdw>
                </a:effectLst>
                <a:uLnTx/>
                <a:uFillTx/>
                <a:latin typeface="Calibri" panose="020F0502020204030204"/>
                <a:ea typeface="+mn-ea"/>
                <a:cs typeface="+mn-cs"/>
              </a:rPr>
              <a:t>Commits adultery</a:t>
            </a:r>
          </a:p>
        </p:txBody>
      </p:sp>
    </p:spTree>
    <p:extLst>
      <p:ext uri="{BB962C8B-B14F-4D97-AF65-F5344CB8AC3E}">
        <p14:creationId xmlns:p14="http://schemas.microsoft.com/office/powerpoint/2010/main" val="1478183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solidFill>
            <a:schemeClr val="bg1"/>
          </a:solidFill>
        </p:spPr>
        <p:txBody>
          <a:bodyPr wrap="square" lIns="91440" tIns="45720" rIns="91440" bIns="45720">
            <a:spAutoFit/>
          </a:bodyPr>
          <a:lstStyle/>
          <a:p>
            <a:pPr algn="ctr"/>
            <a:r>
              <a:rPr lang="en-US" sz="3600" b="1" cap="none" spc="0" dirty="0">
                <a:ln w="6600">
                  <a:solidFill>
                    <a:schemeClr val="tx1"/>
                  </a:solidFill>
                  <a:prstDash val="solid"/>
                </a:ln>
              </a:rPr>
              <a:t>What should happen in an unlawful marriage?</a:t>
            </a:r>
            <a:endParaRPr lang="en-US" sz="3200" b="1" cap="none" spc="0" dirty="0">
              <a:ln w="6600">
                <a:solidFill>
                  <a:schemeClr val="tx1"/>
                </a:solidFill>
                <a:prstDash val="solid"/>
              </a:ln>
            </a:endParaRPr>
          </a:p>
        </p:txBody>
      </p:sp>
      <p:sp>
        <p:nvSpPr>
          <p:cNvPr id="3" name="TextBox 2">
            <a:extLst>
              <a:ext uri="{FF2B5EF4-FFF2-40B4-BE49-F238E27FC236}">
                <a16:creationId xmlns:a16="http://schemas.microsoft.com/office/drawing/2014/main" id="{02C13A81-58E4-1A2D-C14B-DE8EFF667852}"/>
              </a:ext>
            </a:extLst>
          </p:cNvPr>
          <p:cNvSpPr txBox="1"/>
          <p:nvPr/>
        </p:nvSpPr>
        <p:spPr>
          <a:xfrm>
            <a:off x="-2" y="1011343"/>
            <a:ext cx="12192001" cy="1200329"/>
          </a:xfrm>
          <a:prstGeom prst="rect">
            <a:avLst/>
          </a:prstGeom>
          <a:noFill/>
        </p:spPr>
        <p:txBody>
          <a:bodyPr wrap="square">
            <a:spAutoFit/>
          </a:bodyPr>
          <a:lstStyle/>
          <a:p>
            <a:pPr algn="ct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They must divorce and repent of their adultery</a:t>
            </a:r>
            <a:b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(Luke 16:18, I Corinthians 6:9).</a:t>
            </a:r>
            <a:endParaRPr lang="en-US" sz="3600" b="1" dirty="0">
              <a:solidFill>
                <a:schemeClr val="bg1"/>
              </a:solidFill>
            </a:endParaRPr>
          </a:p>
        </p:txBody>
      </p:sp>
      <p:sp>
        <p:nvSpPr>
          <p:cNvPr id="4" name="TextBox 3">
            <a:extLst>
              <a:ext uri="{FF2B5EF4-FFF2-40B4-BE49-F238E27FC236}">
                <a16:creationId xmlns:a16="http://schemas.microsoft.com/office/drawing/2014/main" id="{4ACE7412-F5D8-5AEC-D78B-A0E03ED7BAF7}"/>
              </a:ext>
            </a:extLst>
          </p:cNvPr>
          <p:cNvSpPr txBox="1"/>
          <p:nvPr/>
        </p:nvSpPr>
        <p:spPr>
          <a:xfrm>
            <a:off x="-3" y="3065429"/>
            <a:ext cx="12192001" cy="2308324"/>
          </a:xfrm>
          <a:prstGeom prst="rect">
            <a:avLst/>
          </a:prstGeom>
          <a:noFill/>
        </p:spPr>
        <p:txBody>
          <a:bodyPr wrap="square">
            <a:spAutoFit/>
          </a:bodyPr>
          <a:lstStyle/>
          <a:p>
            <a:pPr algn="ctr"/>
            <a:r>
              <a:rPr lang="en-US" sz="36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“But marriage itself is holy.</a:t>
            </a:r>
            <a:br>
              <a:rPr lang="en-US" sz="36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en-US" sz="36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No one should be told to divorce.”</a:t>
            </a:r>
          </a:p>
          <a:p>
            <a:pPr algn="ctr"/>
            <a:r>
              <a:rPr lang="en-US" sz="3600" b="1" dirty="0">
                <a:solidFill>
                  <a:schemeClr val="bg1"/>
                </a:solidFill>
                <a:latin typeface="Calibri" panose="020F0502020204030204" pitchFamily="34" charset="0"/>
                <a:cs typeface="Times New Roman" panose="02020603050405020304" pitchFamily="18" charset="0"/>
              </a:rPr>
              <a:t>Ezra 9-10</a:t>
            </a:r>
          </a:p>
          <a:p>
            <a:pPr algn="ctr"/>
            <a:r>
              <a:rPr lang="en-US" sz="3600" b="1" dirty="0">
                <a:solidFill>
                  <a:schemeClr val="bg1"/>
                </a:solidFill>
                <a:latin typeface="Calibri" panose="020F0502020204030204" pitchFamily="34" charset="0"/>
                <a:cs typeface="Times New Roman" panose="02020603050405020304" pitchFamily="18" charset="0"/>
              </a:rPr>
              <a:t>Mark 6:17-18</a:t>
            </a:r>
            <a:endParaRPr lang="en-US" sz="3600" b="1" dirty="0">
              <a:solidFill>
                <a:schemeClr val="bg1"/>
              </a:solidFill>
            </a:endParaRPr>
          </a:p>
        </p:txBody>
      </p:sp>
    </p:spTree>
    <p:extLst>
      <p:ext uri="{BB962C8B-B14F-4D97-AF65-F5344CB8AC3E}">
        <p14:creationId xmlns:p14="http://schemas.microsoft.com/office/powerpoint/2010/main" val="3222077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72ABA0D-A3EC-2EED-7131-102769A9A0D0}"/>
              </a:ext>
            </a:extLst>
          </p:cNvPr>
          <p:cNvPicPr>
            <a:picLocks noChangeAspect="1"/>
          </p:cNvPicPr>
          <p:nvPr/>
        </p:nvPicPr>
        <p:blipFill>
          <a:blip r:embed="rId2"/>
          <a:srcRect r="4687"/>
          <a:stretch/>
        </p:blipFill>
        <p:spPr>
          <a:xfrm>
            <a:off x="-1" y="0"/>
            <a:ext cx="12192001" cy="6858000"/>
          </a:xfrm>
          <a:prstGeom prst="rect">
            <a:avLst/>
          </a:prstGeom>
        </p:spPr>
      </p:pic>
      <p:sp>
        <p:nvSpPr>
          <p:cNvPr id="3" name="Rectangle 2">
            <a:extLst>
              <a:ext uri="{FF2B5EF4-FFF2-40B4-BE49-F238E27FC236}">
                <a16:creationId xmlns:a16="http://schemas.microsoft.com/office/drawing/2014/main" id="{E8FDC8DC-B330-40FD-9DD2-7CF384347538}"/>
              </a:ext>
            </a:extLst>
          </p:cNvPr>
          <p:cNvSpPr/>
          <p:nvPr/>
        </p:nvSpPr>
        <p:spPr>
          <a:xfrm>
            <a:off x="5638800" y="243512"/>
            <a:ext cx="6311900" cy="6370975"/>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“For Herod himself had sent and had John arrested and bound in prison on account of Herodias, the wife of his brother Philip, because he had married her. For John had been saying to Herod, </a:t>
            </a:r>
            <a:r>
              <a:rPr kumimoji="0" lang="en-US" sz="3400" b="1" i="0" u="none" strike="noStrike" kern="1200" cap="none" spc="0" normalizeH="0" baseline="0" noProof="0" dirty="0">
                <a:ln w="10160">
                  <a:solidFill>
                    <a:prstClr val="black"/>
                  </a:solidFill>
                  <a:prstDash val="solid"/>
                </a:ln>
                <a:solidFill>
                  <a:srgbClr val="FFFF00"/>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‘It is not lawful for you to have your brother’s wife.’</a:t>
            </a: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 </a:t>
            </a:r>
            <a:r>
              <a:rPr kumimoji="0" lang="en-US" sz="3400" b="1" i="0" u="none" strike="noStrike" kern="1200" cap="none" spc="0" normalizeH="0" baseline="0" noProof="0" dirty="0">
                <a:ln w="10160">
                  <a:solidFill>
                    <a:prstClr val="black"/>
                  </a:solidFill>
                  <a:prstDash val="solid"/>
                </a:ln>
                <a:solidFill>
                  <a:schemeClr val="bg1"/>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Herodias had a grudge against him and wanted to put him to death</a:t>
            </a: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a:t>
            </a:r>
            <a:b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br>
            <a:r>
              <a:rPr kumimoji="0" lang="en-US" sz="3400" b="1" i="0" u="none" strike="noStrike" kern="1200" cap="none" spc="0" normalizeH="0" baseline="0" noProof="0" dirty="0">
                <a:ln w="10160">
                  <a:solidFill>
                    <a:prstClr val="black"/>
                  </a:solidFill>
                  <a:prstDash val="solid"/>
                </a:ln>
                <a:solidFill>
                  <a:srgbClr val="FFFFFF"/>
                </a:solidFill>
                <a:effectLst>
                  <a:glow rad="127000">
                    <a:prstClr val="black"/>
                  </a:glow>
                  <a:outerShdw blurRad="38100" dist="22860" dir="5400000" algn="tl" rotWithShape="0">
                    <a:srgbClr val="000000">
                      <a:alpha val="30000"/>
                    </a:srgbClr>
                  </a:outerShdw>
                </a:effectLst>
                <a:uLnTx/>
                <a:uFillTx/>
                <a:latin typeface="Aptos Black" panose="020B0004020202020204" pitchFamily="34" charset="0"/>
                <a:ea typeface="+mn-ea"/>
                <a:cs typeface="+mn-cs"/>
              </a:rPr>
              <a:t>(Mark 6:17–19)</a:t>
            </a:r>
          </a:p>
        </p:txBody>
      </p:sp>
    </p:spTree>
    <p:extLst>
      <p:ext uri="{BB962C8B-B14F-4D97-AF65-F5344CB8AC3E}">
        <p14:creationId xmlns:p14="http://schemas.microsoft.com/office/powerpoint/2010/main" val="903710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63295F-0663-43F7-AE5B-E0DF86278DB5}"/>
              </a:ext>
            </a:extLst>
          </p:cNvPr>
          <p:cNvSpPr/>
          <p:nvPr/>
        </p:nvSpPr>
        <p:spPr>
          <a:xfrm>
            <a:off x="-1" y="0"/>
            <a:ext cx="12192001" cy="646331"/>
          </a:xfrm>
          <a:prstGeom prst="rect">
            <a:avLst/>
          </a:prstGeom>
          <a:solidFill>
            <a:schemeClr val="bg1"/>
          </a:solidFill>
        </p:spPr>
        <p:txBody>
          <a:bodyPr wrap="square" lIns="91440" tIns="45720" rIns="91440" bIns="45720">
            <a:spAutoFit/>
          </a:bodyPr>
          <a:lstStyle/>
          <a:p>
            <a:pPr algn="ctr"/>
            <a:r>
              <a:rPr lang="en-US" sz="3600" b="1" cap="none" spc="0" dirty="0">
                <a:ln w="6600">
                  <a:solidFill>
                    <a:schemeClr val="tx1"/>
                  </a:solidFill>
                  <a:prstDash val="solid"/>
                </a:ln>
              </a:rPr>
              <a:t>Are divorced people still “married in God’s eyes”?</a:t>
            </a:r>
            <a:endParaRPr lang="en-US" sz="3200" b="1" cap="none" spc="0" dirty="0">
              <a:ln w="6600">
                <a:solidFill>
                  <a:schemeClr val="tx1"/>
                </a:solidFill>
                <a:prstDash val="solid"/>
              </a:ln>
            </a:endParaRPr>
          </a:p>
        </p:txBody>
      </p:sp>
      <p:sp>
        <p:nvSpPr>
          <p:cNvPr id="3" name="TextBox 2">
            <a:extLst>
              <a:ext uri="{FF2B5EF4-FFF2-40B4-BE49-F238E27FC236}">
                <a16:creationId xmlns:a16="http://schemas.microsoft.com/office/drawing/2014/main" id="{02C13A81-58E4-1A2D-C14B-DE8EFF667852}"/>
              </a:ext>
            </a:extLst>
          </p:cNvPr>
          <p:cNvSpPr txBox="1"/>
          <p:nvPr/>
        </p:nvSpPr>
        <p:spPr>
          <a:xfrm>
            <a:off x="1463252" y="1011343"/>
            <a:ext cx="9265496" cy="2308324"/>
          </a:xfrm>
          <a:prstGeom prst="rect">
            <a:avLst/>
          </a:prstGeom>
          <a:noFill/>
        </p:spPr>
        <p:txBody>
          <a:bodyPr wrap="square">
            <a:spAutoFit/>
          </a:bodyPr>
          <a:lstStyle/>
          <a:p>
            <a:pPr algn="ct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 know of no passage that uses or implies that wording or concept.  Sometimes we might say that because we’re trying to communicate the fact that God doesn’t </a:t>
            </a:r>
            <a:r>
              <a:rPr lang="en-US" sz="3600" b="1"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approve</a:t>
            </a:r>
            <a:r>
              <a:rPr lang="en-US" sz="36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3600" b="1" dirty="0">
              <a:solidFill>
                <a:srgbClr val="FFFF00"/>
              </a:solidFill>
            </a:endParaRPr>
          </a:p>
        </p:txBody>
      </p:sp>
    </p:spTree>
    <p:extLst>
      <p:ext uri="{BB962C8B-B14F-4D97-AF65-F5344CB8AC3E}">
        <p14:creationId xmlns:p14="http://schemas.microsoft.com/office/powerpoint/2010/main" val="231426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5447F4C-8A4A-491A-A430-743A00D43FCC}" vid="{489CC383-19A6-4015-AB6F-761958717CC7}"/>
    </a:ext>
  </a:extLst>
</a:theme>
</file>

<file path=docProps/app.xml><?xml version="1.0" encoding="utf-8"?>
<Properties xmlns="http://schemas.openxmlformats.org/officeDocument/2006/extended-properties" xmlns:vt="http://schemas.openxmlformats.org/officeDocument/2006/docPropsVTypes">
  <Template>Big Dave Sermon (Widescreen)</Template>
  <TotalTime>1592</TotalTime>
  <Words>2826</Words>
  <Application>Microsoft Office PowerPoint</Application>
  <PresentationFormat>Widescreen</PresentationFormat>
  <Paragraphs>228</Paragraphs>
  <Slides>42</Slides>
  <Notes>0</Notes>
  <HiddenSlides>9</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Aptos Black</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Watson</dc:creator>
  <cp:lastModifiedBy>David Watson</cp:lastModifiedBy>
  <cp:revision>3</cp:revision>
  <dcterms:created xsi:type="dcterms:W3CDTF">2022-12-01T20:52:04Z</dcterms:created>
  <dcterms:modified xsi:type="dcterms:W3CDTF">2024-09-09T20:12:33Z</dcterms:modified>
</cp:coreProperties>
</file>