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05" r:id="rId4"/>
    <p:sldId id="257" r:id="rId5"/>
    <p:sldId id="310" r:id="rId6"/>
    <p:sldId id="297" r:id="rId7"/>
    <p:sldId id="314" r:id="rId8"/>
    <p:sldId id="316" r:id="rId9"/>
    <p:sldId id="317" r:id="rId10"/>
    <p:sldId id="306" r:id="rId11"/>
    <p:sldId id="299" r:id="rId12"/>
    <p:sldId id="300" r:id="rId13"/>
    <p:sldId id="308" r:id="rId14"/>
    <p:sldId id="294" r:id="rId15"/>
    <p:sldId id="309" r:id="rId16"/>
    <p:sldId id="263" r:id="rId17"/>
    <p:sldId id="258" r:id="rId18"/>
    <p:sldId id="259" r:id="rId19"/>
    <p:sldId id="260" r:id="rId20"/>
    <p:sldId id="261" r:id="rId21"/>
    <p:sldId id="262" r:id="rId22"/>
    <p:sldId id="301" r:id="rId23"/>
    <p:sldId id="318" r:id="rId24"/>
    <p:sldId id="312" r:id="rId25"/>
    <p:sldId id="265" r:id="rId26"/>
    <p:sldId id="266" r:id="rId27"/>
    <p:sldId id="302" r:id="rId28"/>
    <p:sldId id="267" r:id="rId29"/>
    <p:sldId id="268" r:id="rId30"/>
    <p:sldId id="269" r:id="rId31"/>
    <p:sldId id="271" r:id="rId32"/>
    <p:sldId id="272" r:id="rId33"/>
    <p:sldId id="313" r:id="rId34"/>
    <p:sldId id="303" r:id="rId35"/>
    <p:sldId id="274" r:id="rId36"/>
    <p:sldId id="275" r:id="rId37"/>
    <p:sldId id="276" r:id="rId38"/>
    <p:sldId id="277" r:id="rId39"/>
    <p:sldId id="279" r:id="rId40"/>
    <p:sldId id="283" r:id="rId41"/>
    <p:sldId id="281" r:id="rId42"/>
    <p:sldId id="284" r:id="rId43"/>
    <p:sldId id="285" r:id="rId44"/>
    <p:sldId id="286" r:id="rId45"/>
    <p:sldId id="287" r:id="rId46"/>
    <p:sldId id="288" r:id="rId47"/>
    <p:sldId id="289" r:id="rId48"/>
    <p:sldId id="291" r:id="rId49"/>
    <p:sldId id="290" r:id="rId50"/>
    <p:sldId id="292" r:id="rId51"/>
    <p:sldId id="29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7420"/>
    <a:srgbClr val="004274"/>
    <a:srgbClr val="A80000"/>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2DFBC-6EB3-46B1-BD66-0A20EE5DFEE1}" v="157" dt="2024-09-05T17:19:26.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3" autoAdjust="0"/>
    <p:restoredTop sz="94660"/>
  </p:normalViewPr>
  <p:slideViewPr>
    <p:cSldViewPr snapToGrid="0">
      <p:cViewPr varScale="1">
        <p:scale>
          <a:sx n="198" d="100"/>
          <a:sy n="198" d="100"/>
        </p:scale>
        <p:origin x="208" y="6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atson" userId="ad8982a1e9b2e3bf" providerId="LiveId" clId="{E2E2DFBC-6EB3-46B1-BD66-0A20EE5DFEE1}"/>
    <pc:docChg chg="undo custSel addSld delSld modSld sldOrd">
      <pc:chgData name="David Watson" userId="ad8982a1e9b2e3bf" providerId="LiveId" clId="{E2E2DFBC-6EB3-46B1-BD66-0A20EE5DFEE1}" dt="2024-09-09T20:06:55.033" v="1112" actId="729"/>
      <pc:docMkLst>
        <pc:docMk/>
      </pc:docMkLst>
      <pc:sldChg chg="modSp mod">
        <pc:chgData name="David Watson" userId="ad8982a1e9b2e3bf" providerId="LiveId" clId="{E2E2DFBC-6EB3-46B1-BD66-0A20EE5DFEE1}" dt="2024-09-04T19:01:02.805" v="139" actId="20577"/>
        <pc:sldMkLst>
          <pc:docMk/>
          <pc:sldMk cId="2310765920" sldId="257"/>
        </pc:sldMkLst>
        <pc:spChg chg="mod">
          <ac:chgData name="David Watson" userId="ad8982a1e9b2e3bf" providerId="LiveId" clId="{E2E2DFBC-6EB3-46B1-BD66-0A20EE5DFEE1}" dt="2024-09-04T19:01:02.805" v="139" actId="20577"/>
          <ac:spMkLst>
            <pc:docMk/>
            <pc:sldMk cId="2310765920" sldId="257"/>
            <ac:spMk id="5" creationId="{F163295F-0663-43F7-AE5B-E0DF86278DB5}"/>
          </ac:spMkLst>
        </pc:spChg>
      </pc:sldChg>
      <pc:sldChg chg="modSp mod">
        <pc:chgData name="David Watson" userId="ad8982a1e9b2e3bf" providerId="LiveId" clId="{E2E2DFBC-6EB3-46B1-BD66-0A20EE5DFEE1}" dt="2024-09-04T19:01:45.604" v="148"/>
        <pc:sldMkLst>
          <pc:docMk/>
          <pc:sldMk cId="2395057729" sldId="258"/>
        </pc:sldMkLst>
        <pc:spChg chg="mod">
          <ac:chgData name="David Watson" userId="ad8982a1e9b2e3bf" providerId="LiveId" clId="{E2E2DFBC-6EB3-46B1-BD66-0A20EE5DFEE1}" dt="2024-09-04T19:01:45.604" v="148"/>
          <ac:spMkLst>
            <pc:docMk/>
            <pc:sldMk cId="2395057729" sldId="258"/>
            <ac:spMk id="5" creationId="{F163295F-0663-43F7-AE5B-E0DF86278DB5}"/>
          </ac:spMkLst>
        </pc:spChg>
      </pc:sldChg>
      <pc:sldChg chg="modSp mod">
        <pc:chgData name="David Watson" userId="ad8982a1e9b2e3bf" providerId="LiveId" clId="{E2E2DFBC-6EB3-46B1-BD66-0A20EE5DFEE1}" dt="2024-09-04T19:01:50.764" v="149"/>
        <pc:sldMkLst>
          <pc:docMk/>
          <pc:sldMk cId="4002535244" sldId="259"/>
        </pc:sldMkLst>
        <pc:spChg chg="mod">
          <ac:chgData name="David Watson" userId="ad8982a1e9b2e3bf" providerId="LiveId" clId="{E2E2DFBC-6EB3-46B1-BD66-0A20EE5DFEE1}" dt="2024-09-04T19:01:50.764" v="149"/>
          <ac:spMkLst>
            <pc:docMk/>
            <pc:sldMk cId="4002535244" sldId="259"/>
            <ac:spMk id="5" creationId="{F163295F-0663-43F7-AE5B-E0DF86278DB5}"/>
          </ac:spMkLst>
        </pc:spChg>
      </pc:sldChg>
      <pc:sldChg chg="modSp mod">
        <pc:chgData name="David Watson" userId="ad8982a1e9b2e3bf" providerId="LiveId" clId="{E2E2DFBC-6EB3-46B1-BD66-0A20EE5DFEE1}" dt="2024-09-04T19:01:54.028" v="150"/>
        <pc:sldMkLst>
          <pc:docMk/>
          <pc:sldMk cId="68718688" sldId="260"/>
        </pc:sldMkLst>
        <pc:spChg chg="mod">
          <ac:chgData name="David Watson" userId="ad8982a1e9b2e3bf" providerId="LiveId" clId="{E2E2DFBC-6EB3-46B1-BD66-0A20EE5DFEE1}" dt="2024-09-04T19:01:54.028" v="150"/>
          <ac:spMkLst>
            <pc:docMk/>
            <pc:sldMk cId="68718688" sldId="260"/>
            <ac:spMk id="5" creationId="{F163295F-0663-43F7-AE5B-E0DF86278DB5}"/>
          </ac:spMkLst>
        </pc:spChg>
      </pc:sldChg>
      <pc:sldChg chg="modSp mod">
        <pc:chgData name="David Watson" userId="ad8982a1e9b2e3bf" providerId="LiveId" clId="{E2E2DFBC-6EB3-46B1-BD66-0A20EE5DFEE1}" dt="2024-09-04T19:01:57.383" v="151"/>
        <pc:sldMkLst>
          <pc:docMk/>
          <pc:sldMk cId="287080900" sldId="261"/>
        </pc:sldMkLst>
        <pc:spChg chg="mod">
          <ac:chgData name="David Watson" userId="ad8982a1e9b2e3bf" providerId="LiveId" clId="{E2E2DFBC-6EB3-46B1-BD66-0A20EE5DFEE1}" dt="2024-09-04T19:01:57.383" v="151"/>
          <ac:spMkLst>
            <pc:docMk/>
            <pc:sldMk cId="287080900" sldId="261"/>
            <ac:spMk id="5" creationId="{F163295F-0663-43F7-AE5B-E0DF86278DB5}"/>
          </ac:spMkLst>
        </pc:spChg>
      </pc:sldChg>
      <pc:sldChg chg="modSp mod modTransition">
        <pc:chgData name="David Watson" userId="ad8982a1e9b2e3bf" providerId="LiveId" clId="{E2E2DFBC-6EB3-46B1-BD66-0A20EE5DFEE1}" dt="2024-09-05T16:43:29.759" v="1103"/>
        <pc:sldMkLst>
          <pc:docMk/>
          <pc:sldMk cId="2480378009" sldId="262"/>
        </pc:sldMkLst>
        <pc:spChg chg="mod">
          <ac:chgData name="David Watson" userId="ad8982a1e9b2e3bf" providerId="LiveId" clId="{E2E2DFBC-6EB3-46B1-BD66-0A20EE5DFEE1}" dt="2024-09-04T19:02:00.480" v="152"/>
          <ac:spMkLst>
            <pc:docMk/>
            <pc:sldMk cId="2480378009" sldId="262"/>
            <ac:spMk id="5" creationId="{F163295F-0663-43F7-AE5B-E0DF86278DB5}"/>
          </ac:spMkLst>
        </pc:spChg>
      </pc:sldChg>
      <pc:sldChg chg="modSp mod">
        <pc:chgData name="David Watson" userId="ad8982a1e9b2e3bf" providerId="LiveId" clId="{E2E2DFBC-6EB3-46B1-BD66-0A20EE5DFEE1}" dt="2024-09-04T19:01:42.309" v="147"/>
        <pc:sldMkLst>
          <pc:docMk/>
          <pc:sldMk cId="1887355648" sldId="263"/>
        </pc:sldMkLst>
        <pc:spChg chg="mod">
          <ac:chgData name="David Watson" userId="ad8982a1e9b2e3bf" providerId="LiveId" clId="{E2E2DFBC-6EB3-46B1-BD66-0A20EE5DFEE1}" dt="2024-09-04T19:01:42.309" v="147"/>
          <ac:spMkLst>
            <pc:docMk/>
            <pc:sldMk cId="1887355648" sldId="263"/>
            <ac:spMk id="5" creationId="{F163295F-0663-43F7-AE5B-E0DF86278DB5}"/>
          </ac:spMkLst>
        </pc:spChg>
      </pc:sldChg>
      <pc:sldChg chg="modSp mod">
        <pc:chgData name="David Watson" userId="ad8982a1e9b2e3bf" providerId="LiveId" clId="{E2E2DFBC-6EB3-46B1-BD66-0A20EE5DFEE1}" dt="2024-09-04T19:02:07.413" v="154"/>
        <pc:sldMkLst>
          <pc:docMk/>
          <pc:sldMk cId="2138911978" sldId="265"/>
        </pc:sldMkLst>
        <pc:spChg chg="mod">
          <ac:chgData name="David Watson" userId="ad8982a1e9b2e3bf" providerId="LiveId" clId="{E2E2DFBC-6EB3-46B1-BD66-0A20EE5DFEE1}" dt="2024-09-04T19:02:07.413" v="154"/>
          <ac:spMkLst>
            <pc:docMk/>
            <pc:sldMk cId="2138911978" sldId="265"/>
            <ac:spMk id="5" creationId="{F163295F-0663-43F7-AE5B-E0DF86278DB5}"/>
          </ac:spMkLst>
        </pc:spChg>
      </pc:sldChg>
      <pc:sldChg chg="modSp mod">
        <pc:chgData name="David Watson" userId="ad8982a1e9b2e3bf" providerId="LiveId" clId="{E2E2DFBC-6EB3-46B1-BD66-0A20EE5DFEE1}" dt="2024-09-04T19:02:10.717" v="155"/>
        <pc:sldMkLst>
          <pc:docMk/>
          <pc:sldMk cId="2253340080" sldId="266"/>
        </pc:sldMkLst>
        <pc:spChg chg="mod">
          <ac:chgData name="David Watson" userId="ad8982a1e9b2e3bf" providerId="LiveId" clId="{E2E2DFBC-6EB3-46B1-BD66-0A20EE5DFEE1}" dt="2024-09-04T19:02:10.717" v="155"/>
          <ac:spMkLst>
            <pc:docMk/>
            <pc:sldMk cId="2253340080" sldId="266"/>
            <ac:spMk id="5" creationId="{F163295F-0663-43F7-AE5B-E0DF86278DB5}"/>
          </ac:spMkLst>
        </pc:spChg>
      </pc:sldChg>
      <pc:sldChg chg="modSp mod">
        <pc:chgData name="David Watson" userId="ad8982a1e9b2e3bf" providerId="LiveId" clId="{E2E2DFBC-6EB3-46B1-BD66-0A20EE5DFEE1}" dt="2024-09-04T19:02:17.536" v="157"/>
        <pc:sldMkLst>
          <pc:docMk/>
          <pc:sldMk cId="3246717405" sldId="267"/>
        </pc:sldMkLst>
        <pc:spChg chg="mod">
          <ac:chgData name="David Watson" userId="ad8982a1e9b2e3bf" providerId="LiveId" clId="{E2E2DFBC-6EB3-46B1-BD66-0A20EE5DFEE1}" dt="2024-09-04T19:02:17.536" v="157"/>
          <ac:spMkLst>
            <pc:docMk/>
            <pc:sldMk cId="3246717405" sldId="267"/>
            <ac:spMk id="5" creationId="{F163295F-0663-43F7-AE5B-E0DF86278DB5}"/>
          </ac:spMkLst>
        </pc:spChg>
      </pc:sldChg>
      <pc:sldChg chg="modSp mod">
        <pc:chgData name="David Watson" userId="ad8982a1e9b2e3bf" providerId="LiveId" clId="{E2E2DFBC-6EB3-46B1-BD66-0A20EE5DFEE1}" dt="2024-09-04T19:02:21.044" v="158"/>
        <pc:sldMkLst>
          <pc:docMk/>
          <pc:sldMk cId="771040456" sldId="268"/>
        </pc:sldMkLst>
        <pc:spChg chg="mod">
          <ac:chgData name="David Watson" userId="ad8982a1e9b2e3bf" providerId="LiveId" clId="{E2E2DFBC-6EB3-46B1-BD66-0A20EE5DFEE1}" dt="2024-09-04T19:02:21.044" v="158"/>
          <ac:spMkLst>
            <pc:docMk/>
            <pc:sldMk cId="771040456" sldId="268"/>
            <ac:spMk id="5" creationId="{F163295F-0663-43F7-AE5B-E0DF86278DB5}"/>
          </ac:spMkLst>
        </pc:spChg>
      </pc:sldChg>
      <pc:sldChg chg="modSp mod">
        <pc:chgData name="David Watson" userId="ad8982a1e9b2e3bf" providerId="LiveId" clId="{E2E2DFBC-6EB3-46B1-BD66-0A20EE5DFEE1}" dt="2024-09-04T19:02:24.281" v="159"/>
        <pc:sldMkLst>
          <pc:docMk/>
          <pc:sldMk cId="588967904" sldId="269"/>
        </pc:sldMkLst>
        <pc:spChg chg="mod">
          <ac:chgData name="David Watson" userId="ad8982a1e9b2e3bf" providerId="LiveId" clId="{E2E2DFBC-6EB3-46B1-BD66-0A20EE5DFEE1}" dt="2024-09-04T19:02:24.281" v="159"/>
          <ac:spMkLst>
            <pc:docMk/>
            <pc:sldMk cId="588967904" sldId="269"/>
            <ac:spMk id="5" creationId="{F163295F-0663-43F7-AE5B-E0DF86278DB5}"/>
          </ac:spMkLst>
        </pc:spChg>
      </pc:sldChg>
      <pc:sldChg chg="modSp mod">
        <pc:chgData name="David Watson" userId="ad8982a1e9b2e3bf" providerId="LiveId" clId="{E2E2DFBC-6EB3-46B1-BD66-0A20EE5DFEE1}" dt="2024-09-04T19:02:26.890" v="160"/>
        <pc:sldMkLst>
          <pc:docMk/>
          <pc:sldMk cId="19439423" sldId="271"/>
        </pc:sldMkLst>
        <pc:spChg chg="mod">
          <ac:chgData name="David Watson" userId="ad8982a1e9b2e3bf" providerId="LiveId" clId="{E2E2DFBC-6EB3-46B1-BD66-0A20EE5DFEE1}" dt="2024-09-04T19:02:26.890" v="160"/>
          <ac:spMkLst>
            <pc:docMk/>
            <pc:sldMk cId="19439423" sldId="271"/>
            <ac:spMk id="5" creationId="{F163295F-0663-43F7-AE5B-E0DF86278DB5}"/>
          </ac:spMkLst>
        </pc:spChg>
      </pc:sldChg>
      <pc:sldChg chg="modSp mod">
        <pc:chgData name="David Watson" userId="ad8982a1e9b2e3bf" providerId="LiveId" clId="{E2E2DFBC-6EB3-46B1-BD66-0A20EE5DFEE1}" dt="2024-09-04T19:02:30.452" v="161"/>
        <pc:sldMkLst>
          <pc:docMk/>
          <pc:sldMk cId="798013166" sldId="272"/>
        </pc:sldMkLst>
        <pc:spChg chg="mod">
          <ac:chgData name="David Watson" userId="ad8982a1e9b2e3bf" providerId="LiveId" clId="{E2E2DFBC-6EB3-46B1-BD66-0A20EE5DFEE1}" dt="2024-09-04T19:02:30.452" v="161"/>
          <ac:spMkLst>
            <pc:docMk/>
            <pc:sldMk cId="798013166" sldId="272"/>
            <ac:spMk id="5" creationId="{F163295F-0663-43F7-AE5B-E0DF86278DB5}"/>
          </ac:spMkLst>
        </pc:spChg>
      </pc:sldChg>
      <pc:sldChg chg="del modTransition">
        <pc:chgData name="David Watson" userId="ad8982a1e9b2e3bf" providerId="LiveId" clId="{E2E2DFBC-6EB3-46B1-BD66-0A20EE5DFEE1}" dt="2024-09-05T12:53:12.798" v="485" actId="47"/>
        <pc:sldMkLst>
          <pc:docMk/>
          <pc:sldMk cId="1051189013" sldId="273"/>
        </pc:sldMkLst>
      </pc:sldChg>
      <pc:sldChg chg="modSp mod">
        <pc:chgData name="David Watson" userId="ad8982a1e9b2e3bf" providerId="LiveId" clId="{E2E2DFBC-6EB3-46B1-BD66-0A20EE5DFEE1}" dt="2024-09-04T19:02:38.812" v="163"/>
        <pc:sldMkLst>
          <pc:docMk/>
          <pc:sldMk cId="3200753252" sldId="274"/>
        </pc:sldMkLst>
        <pc:spChg chg="mod">
          <ac:chgData name="David Watson" userId="ad8982a1e9b2e3bf" providerId="LiveId" clId="{E2E2DFBC-6EB3-46B1-BD66-0A20EE5DFEE1}" dt="2024-09-04T19:02:38.812" v="163"/>
          <ac:spMkLst>
            <pc:docMk/>
            <pc:sldMk cId="3200753252" sldId="274"/>
            <ac:spMk id="5" creationId="{F163295F-0663-43F7-AE5B-E0DF86278DB5}"/>
          </ac:spMkLst>
        </pc:spChg>
      </pc:sldChg>
      <pc:sldChg chg="modSp mod">
        <pc:chgData name="David Watson" userId="ad8982a1e9b2e3bf" providerId="LiveId" clId="{E2E2DFBC-6EB3-46B1-BD66-0A20EE5DFEE1}" dt="2024-09-04T19:02:42.050" v="164"/>
        <pc:sldMkLst>
          <pc:docMk/>
          <pc:sldMk cId="257399255" sldId="275"/>
        </pc:sldMkLst>
        <pc:spChg chg="mod">
          <ac:chgData name="David Watson" userId="ad8982a1e9b2e3bf" providerId="LiveId" clId="{E2E2DFBC-6EB3-46B1-BD66-0A20EE5DFEE1}" dt="2024-09-04T19:02:42.050" v="164"/>
          <ac:spMkLst>
            <pc:docMk/>
            <pc:sldMk cId="257399255" sldId="275"/>
            <ac:spMk id="5" creationId="{F163295F-0663-43F7-AE5B-E0DF86278DB5}"/>
          </ac:spMkLst>
        </pc:spChg>
      </pc:sldChg>
      <pc:sldChg chg="modSp mod">
        <pc:chgData name="David Watson" userId="ad8982a1e9b2e3bf" providerId="LiveId" clId="{E2E2DFBC-6EB3-46B1-BD66-0A20EE5DFEE1}" dt="2024-09-04T19:02:45.324" v="165"/>
        <pc:sldMkLst>
          <pc:docMk/>
          <pc:sldMk cId="2605783857" sldId="276"/>
        </pc:sldMkLst>
        <pc:spChg chg="mod">
          <ac:chgData name="David Watson" userId="ad8982a1e9b2e3bf" providerId="LiveId" clId="{E2E2DFBC-6EB3-46B1-BD66-0A20EE5DFEE1}" dt="2024-09-04T19:02:45.324" v="165"/>
          <ac:spMkLst>
            <pc:docMk/>
            <pc:sldMk cId="2605783857" sldId="276"/>
            <ac:spMk id="5" creationId="{F163295F-0663-43F7-AE5B-E0DF86278DB5}"/>
          </ac:spMkLst>
        </pc:spChg>
      </pc:sldChg>
      <pc:sldChg chg="modSp mod modShow">
        <pc:chgData name="David Watson" userId="ad8982a1e9b2e3bf" providerId="LiveId" clId="{E2E2DFBC-6EB3-46B1-BD66-0A20EE5DFEE1}" dt="2024-09-09T20:06:55.033" v="1112" actId="729"/>
        <pc:sldMkLst>
          <pc:docMk/>
          <pc:sldMk cId="3086127059" sldId="277"/>
        </pc:sldMkLst>
        <pc:spChg chg="mod">
          <ac:chgData name="David Watson" userId="ad8982a1e9b2e3bf" providerId="LiveId" clId="{E2E2DFBC-6EB3-46B1-BD66-0A20EE5DFEE1}" dt="2024-09-04T19:02:52.170" v="166"/>
          <ac:spMkLst>
            <pc:docMk/>
            <pc:sldMk cId="3086127059" sldId="277"/>
            <ac:spMk id="5" creationId="{F163295F-0663-43F7-AE5B-E0DF86278DB5}"/>
          </ac:spMkLst>
        </pc:spChg>
      </pc:sldChg>
      <pc:sldChg chg="mod modShow">
        <pc:chgData name="David Watson" userId="ad8982a1e9b2e3bf" providerId="LiveId" clId="{E2E2DFBC-6EB3-46B1-BD66-0A20EE5DFEE1}" dt="2024-09-09T20:06:55.033" v="1112" actId="729"/>
        <pc:sldMkLst>
          <pc:docMk/>
          <pc:sldMk cId="1293520097" sldId="279"/>
        </pc:sldMkLst>
      </pc:sldChg>
      <pc:sldChg chg="mod modShow">
        <pc:chgData name="David Watson" userId="ad8982a1e9b2e3bf" providerId="LiveId" clId="{E2E2DFBC-6EB3-46B1-BD66-0A20EE5DFEE1}" dt="2024-09-09T20:06:55.033" v="1112" actId="729"/>
        <pc:sldMkLst>
          <pc:docMk/>
          <pc:sldMk cId="3853170211" sldId="283"/>
        </pc:sldMkLst>
      </pc:sldChg>
      <pc:sldChg chg="modSp mod">
        <pc:chgData name="David Watson" userId="ad8982a1e9b2e3bf" providerId="LiveId" clId="{E2E2DFBC-6EB3-46B1-BD66-0A20EE5DFEE1}" dt="2024-09-05T13:22:29.292" v="543" actId="1076"/>
        <pc:sldMkLst>
          <pc:docMk/>
          <pc:sldMk cId="3173112068" sldId="287"/>
        </pc:sldMkLst>
        <pc:spChg chg="mod">
          <ac:chgData name="David Watson" userId="ad8982a1e9b2e3bf" providerId="LiveId" clId="{E2E2DFBC-6EB3-46B1-BD66-0A20EE5DFEE1}" dt="2024-09-05T13:22:29.292" v="543" actId="1076"/>
          <ac:spMkLst>
            <pc:docMk/>
            <pc:sldMk cId="3173112068" sldId="287"/>
            <ac:spMk id="17" creationId="{8F7A5779-0FF6-78B6-398B-53D9A310E60B}"/>
          </ac:spMkLst>
        </pc:spChg>
      </pc:sldChg>
      <pc:sldChg chg="addSp delSp modSp mod">
        <pc:chgData name="David Watson" userId="ad8982a1e9b2e3bf" providerId="LiveId" clId="{E2E2DFBC-6EB3-46B1-BD66-0A20EE5DFEE1}" dt="2024-09-05T13:22:34.729" v="545"/>
        <pc:sldMkLst>
          <pc:docMk/>
          <pc:sldMk cId="714554661" sldId="288"/>
        </pc:sldMkLst>
        <pc:spChg chg="add del mod">
          <ac:chgData name="David Watson" userId="ad8982a1e9b2e3bf" providerId="LiveId" clId="{E2E2DFBC-6EB3-46B1-BD66-0A20EE5DFEE1}" dt="2024-09-05T13:22:34.545" v="544" actId="478"/>
          <ac:spMkLst>
            <pc:docMk/>
            <pc:sldMk cId="714554661" sldId="288"/>
            <ac:spMk id="6" creationId="{1E50A44C-4948-C278-49C5-4BA6B273C999}"/>
          </ac:spMkLst>
        </pc:spChg>
        <pc:spChg chg="add mod">
          <ac:chgData name="David Watson" userId="ad8982a1e9b2e3bf" providerId="LiveId" clId="{E2E2DFBC-6EB3-46B1-BD66-0A20EE5DFEE1}" dt="2024-09-05T13:22:34.729" v="545"/>
          <ac:spMkLst>
            <pc:docMk/>
            <pc:sldMk cId="714554661" sldId="288"/>
            <ac:spMk id="7" creationId="{A0B8B9EE-F365-29BC-75EC-D16CAB140B83}"/>
          </ac:spMkLst>
        </pc:spChg>
        <pc:spChg chg="del">
          <ac:chgData name="David Watson" userId="ad8982a1e9b2e3bf" providerId="LiveId" clId="{E2E2DFBC-6EB3-46B1-BD66-0A20EE5DFEE1}" dt="2024-09-05T13:20:55.063" v="538" actId="478"/>
          <ac:spMkLst>
            <pc:docMk/>
            <pc:sldMk cId="714554661" sldId="288"/>
            <ac:spMk id="17" creationId="{8F7A5779-0FF6-78B6-398B-53D9A310E60B}"/>
          </ac:spMkLst>
        </pc:spChg>
      </pc:sldChg>
      <pc:sldChg chg="addSp delSp modSp mod">
        <pc:chgData name="David Watson" userId="ad8982a1e9b2e3bf" providerId="LiveId" clId="{E2E2DFBC-6EB3-46B1-BD66-0A20EE5DFEE1}" dt="2024-09-05T13:37:26.582" v="579"/>
        <pc:sldMkLst>
          <pc:docMk/>
          <pc:sldMk cId="2515302152" sldId="290"/>
        </pc:sldMkLst>
        <pc:spChg chg="add mod">
          <ac:chgData name="David Watson" userId="ad8982a1e9b2e3bf" providerId="LiveId" clId="{E2E2DFBC-6EB3-46B1-BD66-0A20EE5DFEE1}" dt="2024-09-05T13:37:26.582" v="579"/>
          <ac:spMkLst>
            <pc:docMk/>
            <pc:sldMk cId="2515302152" sldId="290"/>
            <ac:spMk id="3" creationId="{8A62B26F-9139-6DA7-AF9F-3E29D1234720}"/>
          </ac:spMkLst>
        </pc:spChg>
        <pc:spChg chg="del">
          <ac:chgData name="David Watson" userId="ad8982a1e9b2e3bf" providerId="LiveId" clId="{E2E2DFBC-6EB3-46B1-BD66-0A20EE5DFEE1}" dt="2024-09-05T13:37:26.262" v="578" actId="478"/>
          <ac:spMkLst>
            <pc:docMk/>
            <pc:sldMk cId="2515302152" sldId="290"/>
            <ac:spMk id="17" creationId="{8F7A5779-0FF6-78B6-398B-53D9A310E60B}"/>
          </ac:spMkLst>
        </pc:spChg>
      </pc:sldChg>
      <pc:sldChg chg="modSp mod">
        <pc:chgData name="David Watson" userId="ad8982a1e9b2e3bf" providerId="LiveId" clId="{E2E2DFBC-6EB3-46B1-BD66-0A20EE5DFEE1}" dt="2024-09-05T13:33:08.527" v="577" actId="1035"/>
        <pc:sldMkLst>
          <pc:docMk/>
          <pc:sldMk cId="1477809134" sldId="291"/>
        </pc:sldMkLst>
        <pc:spChg chg="mod">
          <ac:chgData name="David Watson" userId="ad8982a1e9b2e3bf" providerId="LiveId" clId="{E2E2DFBC-6EB3-46B1-BD66-0A20EE5DFEE1}" dt="2024-09-05T13:33:08.527" v="577" actId="1035"/>
          <ac:spMkLst>
            <pc:docMk/>
            <pc:sldMk cId="1477809134" sldId="291"/>
            <ac:spMk id="16" creationId="{F885E153-3E03-B670-3604-450B6035910D}"/>
          </ac:spMkLst>
        </pc:spChg>
      </pc:sldChg>
      <pc:sldChg chg="modSp mod">
        <pc:chgData name="David Watson" userId="ad8982a1e9b2e3bf" providerId="LiveId" clId="{E2E2DFBC-6EB3-46B1-BD66-0A20EE5DFEE1}" dt="2024-09-04T20:14:56.734" v="356" actId="207"/>
        <pc:sldMkLst>
          <pc:docMk/>
          <pc:sldMk cId="2258553703" sldId="294"/>
        </pc:sldMkLst>
        <pc:spChg chg="mod">
          <ac:chgData name="David Watson" userId="ad8982a1e9b2e3bf" providerId="LiveId" clId="{E2E2DFBC-6EB3-46B1-BD66-0A20EE5DFEE1}" dt="2024-09-04T20:14:56.734" v="356" actId="207"/>
          <ac:spMkLst>
            <pc:docMk/>
            <pc:sldMk cId="2258553703" sldId="294"/>
            <ac:spMk id="5" creationId="{F163295F-0663-43F7-AE5B-E0DF86278DB5}"/>
          </ac:spMkLst>
        </pc:spChg>
      </pc:sldChg>
      <pc:sldChg chg="modSp del mod setBg">
        <pc:chgData name="David Watson" userId="ad8982a1e9b2e3bf" providerId="LiveId" clId="{E2E2DFBC-6EB3-46B1-BD66-0A20EE5DFEE1}" dt="2024-09-04T20:44:39.299" v="382" actId="47"/>
        <pc:sldMkLst>
          <pc:docMk/>
          <pc:sldMk cId="208199269" sldId="295"/>
        </pc:sldMkLst>
        <pc:spChg chg="mod">
          <ac:chgData name="David Watson" userId="ad8982a1e9b2e3bf" providerId="LiveId" clId="{E2E2DFBC-6EB3-46B1-BD66-0A20EE5DFEE1}" dt="2024-09-04T19:08:31.956" v="178" actId="400"/>
          <ac:spMkLst>
            <pc:docMk/>
            <pc:sldMk cId="208199269" sldId="295"/>
            <ac:spMk id="2" creationId="{BBBD0CBA-0DD2-F8DA-8E4A-4EE71A2297AD}"/>
          </ac:spMkLst>
        </pc:spChg>
        <pc:spChg chg="mod">
          <ac:chgData name="David Watson" userId="ad8982a1e9b2e3bf" providerId="LiveId" clId="{E2E2DFBC-6EB3-46B1-BD66-0A20EE5DFEE1}" dt="2024-09-04T19:01:09.850" v="140"/>
          <ac:spMkLst>
            <pc:docMk/>
            <pc:sldMk cId="208199269" sldId="295"/>
            <ac:spMk id="5" creationId="{F163295F-0663-43F7-AE5B-E0DF86278DB5}"/>
          </ac:spMkLst>
        </pc:spChg>
      </pc:sldChg>
      <pc:sldChg chg="modSp del mod setBg">
        <pc:chgData name="David Watson" userId="ad8982a1e9b2e3bf" providerId="LiveId" clId="{E2E2DFBC-6EB3-46B1-BD66-0A20EE5DFEE1}" dt="2024-09-04T20:44:39.299" v="382" actId="47"/>
        <pc:sldMkLst>
          <pc:docMk/>
          <pc:sldMk cId="2269053670" sldId="296"/>
        </pc:sldMkLst>
        <pc:spChg chg="mod">
          <ac:chgData name="David Watson" userId="ad8982a1e9b2e3bf" providerId="LiveId" clId="{E2E2DFBC-6EB3-46B1-BD66-0A20EE5DFEE1}" dt="2024-09-04T19:01:18.908" v="143"/>
          <ac:spMkLst>
            <pc:docMk/>
            <pc:sldMk cId="2269053670" sldId="296"/>
            <ac:spMk id="5" creationId="{F163295F-0663-43F7-AE5B-E0DF86278DB5}"/>
          </ac:spMkLst>
        </pc:spChg>
      </pc:sldChg>
      <pc:sldChg chg="addSp delSp modSp mod setBg">
        <pc:chgData name="David Watson" userId="ad8982a1e9b2e3bf" providerId="LiveId" clId="{E2E2DFBC-6EB3-46B1-BD66-0A20EE5DFEE1}" dt="2024-09-05T15:16:00.903" v="1036" actId="207"/>
        <pc:sldMkLst>
          <pc:docMk/>
          <pc:sldMk cId="3486877455" sldId="297"/>
        </pc:sldMkLst>
        <pc:spChg chg="add del mod">
          <ac:chgData name="David Watson" userId="ad8982a1e9b2e3bf" providerId="LiveId" clId="{E2E2DFBC-6EB3-46B1-BD66-0A20EE5DFEE1}" dt="2024-09-05T15:11:47.452" v="1031" actId="478"/>
          <ac:spMkLst>
            <pc:docMk/>
            <pc:sldMk cId="3486877455" sldId="297"/>
            <ac:spMk id="2" creationId="{77F9A15E-D57E-0CCD-4DCE-647322F1C22A}"/>
          </ac:spMkLst>
        </pc:spChg>
        <pc:spChg chg="add mod">
          <ac:chgData name="David Watson" userId="ad8982a1e9b2e3bf" providerId="LiveId" clId="{E2E2DFBC-6EB3-46B1-BD66-0A20EE5DFEE1}" dt="2024-09-05T15:16:00.903" v="1036" actId="207"/>
          <ac:spMkLst>
            <pc:docMk/>
            <pc:sldMk cId="3486877455" sldId="297"/>
            <ac:spMk id="3" creationId="{3D633D6A-6084-B839-D690-AB718A4214AF}"/>
          </ac:spMkLst>
        </pc:spChg>
        <pc:spChg chg="mod">
          <ac:chgData name="David Watson" userId="ad8982a1e9b2e3bf" providerId="LiveId" clId="{E2E2DFBC-6EB3-46B1-BD66-0A20EE5DFEE1}" dt="2024-09-05T14:53:17.100" v="960" actId="465"/>
          <ac:spMkLst>
            <pc:docMk/>
            <pc:sldMk cId="3486877455" sldId="297"/>
            <ac:spMk id="5" creationId="{F163295F-0663-43F7-AE5B-E0DF86278DB5}"/>
          </ac:spMkLst>
        </pc:spChg>
        <pc:spChg chg="add del mod">
          <ac:chgData name="David Watson" userId="ad8982a1e9b2e3bf" providerId="LiveId" clId="{E2E2DFBC-6EB3-46B1-BD66-0A20EE5DFEE1}" dt="2024-09-05T14:14:23.966" v="804" actId="22"/>
          <ac:spMkLst>
            <pc:docMk/>
            <pc:sldMk cId="3486877455" sldId="297"/>
            <ac:spMk id="6" creationId="{AAAE2F4A-1E3E-CD2C-341F-C842F18D384F}"/>
          </ac:spMkLst>
        </pc:spChg>
        <pc:spChg chg="add del mod">
          <ac:chgData name="David Watson" userId="ad8982a1e9b2e3bf" providerId="LiveId" clId="{E2E2DFBC-6EB3-46B1-BD66-0A20EE5DFEE1}" dt="2024-09-05T15:11:48.758" v="1032" actId="478"/>
          <ac:spMkLst>
            <pc:docMk/>
            <pc:sldMk cId="3486877455" sldId="297"/>
            <ac:spMk id="7" creationId="{D88D9F24-71FD-80DC-A562-F8D8EBD930AF}"/>
          </ac:spMkLst>
        </pc:spChg>
        <pc:spChg chg="add mod">
          <ac:chgData name="David Watson" userId="ad8982a1e9b2e3bf" providerId="LiveId" clId="{E2E2DFBC-6EB3-46B1-BD66-0A20EE5DFEE1}" dt="2024-09-05T14:53:32.557" v="961" actId="1076"/>
          <ac:spMkLst>
            <pc:docMk/>
            <pc:sldMk cId="3486877455" sldId="297"/>
            <ac:spMk id="10" creationId="{AD70BE87-98B3-E918-5C67-357B477E6023}"/>
          </ac:spMkLst>
        </pc:spChg>
        <pc:spChg chg="add mod">
          <ac:chgData name="David Watson" userId="ad8982a1e9b2e3bf" providerId="LiveId" clId="{E2E2DFBC-6EB3-46B1-BD66-0A20EE5DFEE1}" dt="2024-09-05T14:53:32.557" v="961" actId="1076"/>
          <ac:spMkLst>
            <pc:docMk/>
            <pc:sldMk cId="3486877455" sldId="297"/>
            <ac:spMk id="11" creationId="{1828222F-1673-0063-4F38-27E4C59DAE50}"/>
          </ac:spMkLst>
        </pc:spChg>
        <pc:spChg chg="add mod ord">
          <ac:chgData name="David Watson" userId="ad8982a1e9b2e3bf" providerId="LiveId" clId="{E2E2DFBC-6EB3-46B1-BD66-0A20EE5DFEE1}" dt="2024-09-05T14:53:32.557" v="961" actId="1076"/>
          <ac:spMkLst>
            <pc:docMk/>
            <pc:sldMk cId="3486877455" sldId="297"/>
            <ac:spMk id="15" creationId="{38ABC7D5-C1BA-94FD-1CC6-17859727EC6A}"/>
          </ac:spMkLst>
        </pc:spChg>
        <pc:spChg chg="add del mod">
          <ac:chgData name="David Watson" userId="ad8982a1e9b2e3bf" providerId="LiveId" clId="{E2E2DFBC-6EB3-46B1-BD66-0A20EE5DFEE1}" dt="2024-09-05T14:24:00.465" v="906" actId="478"/>
          <ac:spMkLst>
            <pc:docMk/>
            <pc:sldMk cId="3486877455" sldId="297"/>
            <ac:spMk id="16" creationId="{4892C813-756C-064E-127E-A58E825AC861}"/>
          </ac:spMkLst>
        </pc:spChg>
        <pc:spChg chg="add mod">
          <ac:chgData name="David Watson" userId="ad8982a1e9b2e3bf" providerId="LiveId" clId="{E2E2DFBC-6EB3-46B1-BD66-0A20EE5DFEE1}" dt="2024-09-05T14:56:26.454" v="989" actId="207"/>
          <ac:spMkLst>
            <pc:docMk/>
            <pc:sldMk cId="3486877455" sldId="297"/>
            <ac:spMk id="17" creationId="{19BA09C0-7119-9F6B-9D3E-3B9598E544C3}"/>
          </ac:spMkLst>
        </pc:spChg>
        <pc:spChg chg="add mod">
          <ac:chgData name="David Watson" userId="ad8982a1e9b2e3bf" providerId="LiveId" clId="{E2E2DFBC-6EB3-46B1-BD66-0A20EE5DFEE1}" dt="2024-09-05T14:56:26.454" v="989" actId="207"/>
          <ac:spMkLst>
            <pc:docMk/>
            <pc:sldMk cId="3486877455" sldId="297"/>
            <ac:spMk id="18" creationId="{1684DF59-BE24-A3ED-86ED-ACD74B188F22}"/>
          </ac:spMkLst>
        </pc:spChg>
        <pc:spChg chg="add mod">
          <ac:chgData name="David Watson" userId="ad8982a1e9b2e3bf" providerId="LiveId" clId="{E2E2DFBC-6EB3-46B1-BD66-0A20EE5DFEE1}" dt="2024-09-05T14:53:09.550" v="959" actId="465"/>
          <ac:spMkLst>
            <pc:docMk/>
            <pc:sldMk cId="3486877455" sldId="297"/>
            <ac:spMk id="19" creationId="{30C50C27-6E94-AE9F-A15D-808CD60E83F5}"/>
          </ac:spMkLst>
        </pc:spChg>
        <pc:spChg chg="add mod">
          <ac:chgData name="David Watson" userId="ad8982a1e9b2e3bf" providerId="LiveId" clId="{E2E2DFBC-6EB3-46B1-BD66-0A20EE5DFEE1}" dt="2024-09-05T14:53:17.100" v="960" actId="465"/>
          <ac:spMkLst>
            <pc:docMk/>
            <pc:sldMk cId="3486877455" sldId="297"/>
            <ac:spMk id="20" creationId="{CA5B310B-DAE2-6E29-3651-C7BBBBC615EB}"/>
          </ac:spMkLst>
        </pc:spChg>
        <pc:spChg chg="add mod">
          <ac:chgData name="David Watson" userId="ad8982a1e9b2e3bf" providerId="LiveId" clId="{E2E2DFBC-6EB3-46B1-BD66-0A20EE5DFEE1}" dt="2024-09-05T14:54:44.224" v="964" actId="1076"/>
          <ac:spMkLst>
            <pc:docMk/>
            <pc:sldMk cId="3486877455" sldId="297"/>
            <ac:spMk id="21" creationId="{2F909752-BBAA-F4FF-E847-B2D425811411}"/>
          </ac:spMkLst>
        </pc:spChg>
        <pc:spChg chg="add mod">
          <ac:chgData name="David Watson" userId="ad8982a1e9b2e3bf" providerId="LiveId" clId="{E2E2DFBC-6EB3-46B1-BD66-0A20EE5DFEE1}" dt="2024-09-05T14:54:44.224" v="964" actId="1076"/>
          <ac:spMkLst>
            <pc:docMk/>
            <pc:sldMk cId="3486877455" sldId="297"/>
            <ac:spMk id="22" creationId="{A31DCBCF-E631-6CFA-0DEB-F0396EDA131A}"/>
          </ac:spMkLst>
        </pc:spChg>
        <pc:spChg chg="add mod">
          <ac:chgData name="David Watson" userId="ad8982a1e9b2e3bf" providerId="LiveId" clId="{E2E2DFBC-6EB3-46B1-BD66-0A20EE5DFEE1}" dt="2024-09-05T14:55:18.848" v="979" actId="20577"/>
          <ac:spMkLst>
            <pc:docMk/>
            <pc:sldMk cId="3486877455" sldId="297"/>
            <ac:spMk id="25" creationId="{FD7EB72C-A7D8-AA6B-813E-5AC07FD3FA46}"/>
          </ac:spMkLst>
        </pc:spChg>
        <pc:spChg chg="add mod">
          <ac:chgData name="David Watson" userId="ad8982a1e9b2e3bf" providerId="LiveId" clId="{E2E2DFBC-6EB3-46B1-BD66-0A20EE5DFEE1}" dt="2024-09-05T14:55:34.402" v="988" actId="1076"/>
          <ac:spMkLst>
            <pc:docMk/>
            <pc:sldMk cId="3486877455" sldId="297"/>
            <ac:spMk id="26" creationId="{EF688EB2-C2C3-468A-4A2C-63DFA0ACF65B}"/>
          </ac:spMkLst>
        </pc:spChg>
        <pc:spChg chg="add mod">
          <ac:chgData name="David Watson" userId="ad8982a1e9b2e3bf" providerId="LiveId" clId="{E2E2DFBC-6EB3-46B1-BD66-0A20EE5DFEE1}" dt="2024-09-05T14:55:06.141" v="969" actId="6549"/>
          <ac:spMkLst>
            <pc:docMk/>
            <pc:sldMk cId="3486877455" sldId="297"/>
            <ac:spMk id="29" creationId="{DD94DED0-EC46-8FA4-6048-C694438CF5C4}"/>
          </ac:spMkLst>
        </pc:spChg>
        <pc:spChg chg="add mod">
          <ac:chgData name="David Watson" userId="ad8982a1e9b2e3bf" providerId="LiveId" clId="{E2E2DFBC-6EB3-46B1-BD66-0A20EE5DFEE1}" dt="2024-09-05T14:55:13.966" v="977" actId="14100"/>
          <ac:spMkLst>
            <pc:docMk/>
            <pc:sldMk cId="3486877455" sldId="297"/>
            <ac:spMk id="30" creationId="{3479703C-CD78-D44A-7001-C5123D50C2FB}"/>
          </ac:spMkLst>
        </pc:spChg>
        <pc:spChg chg="add mod">
          <ac:chgData name="David Watson" userId="ad8982a1e9b2e3bf" providerId="LiveId" clId="{E2E2DFBC-6EB3-46B1-BD66-0A20EE5DFEE1}" dt="2024-09-05T15:15:56.611" v="1035" actId="207"/>
          <ac:spMkLst>
            <pc:docMk/>
            <pc:sldMk cId="3486877455" sldId="297"/>
            <ac:spMk id="35" creationId="{A0E7805F-BD56-CF18-4A73-C5AE222ABAE6}"/>
          </ac:spMkLst>
        </pc:spChg>
        <pc:spChg chg="add mod">
          <ac:chgData name="David Watson" userId="ad8982a1e9b2e3bf" providerId="LiveId" clId="{E2E2DFBC-6EB3-46B1-BD66-0A20EE5DFEE1}" dt="2024-09-05T15:16:00.903" v="1036" actId="207"/>
          <ac:spMkLst>
            <pc:docMk/>
            <pc:sldMk cId="3486877455" sldId="297"/>
            <ac:spMk id="38" creationId="{E44F8EB2-1F3C-5527-F497-1FC06629A766}"/>
          </ac:spMkLst>
        </pc:spChg>
        <pc:spChg chg="add mod">
          <ac:chgData name="David Watson" userId="ad8982a1e9b2e3bf" providerId="LiveId" clId="{E2E2DFBC-6EB3-46B1-BD66-0A20EE5DFEE1}" dt="2024-09-05T15:16:00.903" v="1036" actId="207"/>
          <ac:spMkLst>
            <pc:docMk/>
            <pc:sldMk cId="3486877455" sldId="297"/>
            <ac:spMk id="41" creationId="{B06ED771-B3DC-F9CC-6091-D710694A116A}"/>
          </ac:spMkLst>
        </pc:spChg>
        <pc:picChg chg="add mod">
          <ac:chgData name="David Watson" userId="ad8982a1e9b2e3bf" providerId="LiveId" clId="{E2E2DFBC-6EB3-46B1-BD66-0A20EE5DFEE1}" dt="2024-09-05T14:53:32.557" v="961" actId="1076"/>
          <ac:picMkLst>
            <pc:docMk/>
            <pc:sldMk cId="3486877455" sldId="297"/>
            <ac:picMk id="9" creationId="{DBCBCA88-A5D9-F958-BE30-5A5C90C17BEA}"/>
          </ac:picMkLst>
        </pc:picChg>
        <pc:picChg chg="add mod">
          <ac:chgData name="David Watson" userId="ad8982a1e9b2e3bf" providerId="LiveId" clId="{E2E2DFBC-6EB3-46B1-BD66-0A20EE5DFEE1}" dt="2024-09-05T15:05:03.978" v="991" actId="1076"/>
          <ac:picMkLst>
            <pc:docMk/>
            <pc:sldMk cId="3486877455" sldId="297"/>
            <ac:picMk id="34" creationId="{F721A502-52C3-7AA0-F0D8-CA76DE6FB75E}"/>
          </ac:picMkLst>
        </pc:picChg>
        <pc:picChg chg="add mod">
          <ac:chgData name="David Watson" userId="ad8982a1e9b2e3bf" providerId="LiveId" clId="{E2E2DFBC-6EB3-46B1-BD66-0A20EE5DFEE1}" dt="2024-09-05T15:09:04.623" v="1008" actId="1076"/>
          <ac:picMkLst>
            <pc:docMk/>
            <pc:sldMk cId="3486877455" sldId="297"/>
            <ac:picMk id="37" creationId="{78BBA861-E222-93D4-BD31-3AD09767BCF2}"/>
          </ac:picMkLst>
        </pc:picChg>
        <pc:picChg chg="add mod">
          <ac:chgData name="David Watson" userId="ad8982a1e9b2e3bf" providerId="LiveId" clId="{E2E2DFBC-6EB3-46B1-BD66-0A20EE5DFEE1}" dt="2024-09-05T15:11:10.542" v="1021" actId="1076"/>
          <ac:picMkLst>
            <pc:docMk/>
            <pc:sldMk cId="3486877455" sldId="297"/>
            <ac:picMk id="40" creationId="{186B8613-AF42-3084-998D-21202555FD9D}"/>
          </ac:picMkLst>
        </pc:picChg>
        <pc:cxnChg chg="add mod">
          <ac:chgData name="David Watson" userId="ad8982a1e9b2e3bf" providerId="LiveId" clId="{E2E2DFBC-6EB3-46B1-BD66-0A20EE5DFEE1}" dt="2024-09-05T14:53:32.557" v="961" actId="1076"/>
          <ac:cxnSpMkLst>
            <pc:docMk/>
            <pc:sldMk cId="3486877455" sldId="297"/>
            <ac:cxnSpMk id="13" creationId="{D70E485F-4B5B-9E5F-EF8E-DC78EC8B87BD}"/>
          </ac:cxnSpMkLst>
        </pc:cxnChg>
        <pc:cxnChg chg="add mod">
          <ac:chgData name="David Watson" userId="ad8982a1e9b2e3bf" providerId="LiveId" clId="{E2E2DFBC-6EB3-46B1-BD66-0A20EE5DFEE1}" dt="2024-09-05T14:53:32.557" v="961" actId="1076"/>
          <ac:cxnSpMkLst>
            <pc:docMk/>
            <pc:sldMk cId="3486877455" sldId="297"/>
            <ac:cxnSpMk id="14" creationId="{93FE2F1E-8097-D203-2A45-904E0C2BD016}"/>
          </ac:cxnSpMkLst>
        </pc:cxnChg>
        <pc:cxnChg chg="add mod">
          <ac:chgData name="David Watson" userId="ad8982a1e9b2e3bf" providerId="LiveId" clId="{E2E2DFBC-6EB3-46B1-BD66-0A20EE5DFEE1}" dt="2024-09-05T14:54:44.224" v="964" actId="1076"/>
          <ac:cxnSpMkLst>
            <pc:docMk/>
            <pc:sldMk cId="3486877455" sldId="297"/>
            <ac:cxnSpMk id="23" creationId="{81F1A792-FB5A-1AA9-F04C-DF62D877CF85}"/>
          </ac:cxnSpMkLst>
        </pc:cxnChg>
        <pc:cxnChg chg="add mod">
          <ac:chgData name="David Watson" userId="ad8982a1e9b2e3bf" providerId="LiveId" clId="{E2E2DFBC-6EB3-46B1-BD66-0A20EE5DFEE1}" dt="2024-09-05T14:54:44.224" v="964" actId="1076"/>
          <ac:cxnSpMkLst>
            <pc:docMk/>
            <pc:sldMk cId="3486877455" sldId="297"/>
            <ac:cxnSpMk id="24" creationId="{66E7371C-5303-36E2-A065-DE8BA543B967}"/>
          </ac:cxnSpMkLst>
        </pc:cxnChg>
        <pc:cxnChg chg="add mod">
          <ac:chgData name="David Watson" userId="ad8982a1e9b2e3bf" providerId="LiveId" clId="{E2E2DFBC-6EB3-46B1-BD66-0A20EE5DFEE1}" dt="2024-09-05T14:54:53.359" v="966" actId="1076"/>
          <ac:cxnSpMkLst>
            <pc:docMk/>
            <pc:sldMk cId="3486877455" sldId="297"/>
            <ac:cxnSpMk id="27" creationId="{81862065-47EB-60A8-6C09-0A5045ED81CB}"/>
          </ac:cxnSpMkLst>
        </pc:cxnChg>
        <pc:cxnChg chg="add mod">
          <ac:chgData name="David Watson" userId="ad8982a1e9b2e3bf" providerId="LiveId" clId="{E2E2DFBC-6EB3-46B1-BD66-0A20EE5DFEE1}" dt="2024-09-05T14:54:53.359" v="966" actId="1076"/>
          <ac:cxnSpMkLst>
            <pc:docMk/>
            <pc:sldMk cId="3486877455" sldId="297"/>
            <ac:cxnSpMk id="28" creationId="{C82016A6-3A60-C165-2715-21336E603231}"/>
          </ac:cxnSpMkLst>
        </pc:cxnChg>
        <pc:cxnChg chg="add mod">
          <ac:chgData name="David Watson" userId="ad8982a1e9b2e3bf" providerId="LiveId" clId="{E2E2DFBC-6EB3-46B1-BD66-0A20EE5DFEE1}" dt="2024-09-05T14:55:02.172" v="968" actId="1076"/>
          <ac:cxnSpMkLst>
            <pc:docMk/>
            <pc:sldMk cId="3486877455" sldId="297"/>
            <ac:cxnSpMk id="31" creationId="{459A5CE2-407A-EA76-4D51-FC52A4ECE8D0}"/>
          </ac:cxnSpMkLst>
        </pc:cxnChg>
        <pc:cxnChg chg="add mod">
          <ac:chgData name="David Watson" userId="ad8982a1e9b2e3bf" providerId="LiveId" clId="{E2E2DFBC-6EB3-46B1-BD66-0A20EE5DFEE1}" dt="2024-09-05T14:55:02.172" v="968" actId="1076"/>
          <ac:cxnSpMkLst>
            <pc:docMk/>
            <pc:sldMk cId="3486877455" sldId="297"/>
            <ac:cxnSpMk id="32" creationId="{A0474E9B-DD04-EB79-BC3F-D6046E11CE4C}"/>
          </ac:cxnSpMkLst>
        </pc:cxnChg>
      </pc:sldChg>
      <pc:sldChg chg="modSp del mod setBg">
        <pc:chgData name="David Watson" userId="ad8982a1e9b2e3bf" providerId="LiveId" clId="{E2E2DFBC-6EB3-46B1-BD66-0A20EE5DFEE1}" dt="2024-09-05T15:17:59.303" v="1080" actId="47"/>
        <pc:sldMkLst>
          <pc:docMk/>
          <pc:sldMk cId="567335624" sldId="298"/>
        </pc:sldMkLst>
        <pc:spChg chg="mod">
          <ac:chgData name="David Watson" userId="ad8982a1e9b2e3bf" providerId="LiveId" clId="{E2E2DFBC-6EB3-46B1-BD66-0A20EE5DFEE1}" dt="2024-09-04T19:01:29.481" v="145"/>
          <ac:spMkLst>
            <pc:docMk/>
            <pc:sldMk cId="567335624" sldId="298"/>
            <ac:spMk id="5" creationId="{F163295F-0663-43F7-AE5B-E0DF86278DB5}"/>
          </ac:spMkLst>
        </pc:spChg>
      </pc:sldChg>
      <pc:sldChg chg="addSp delSp modSp mod setBg modAnim">
        <pc:chgData name="David Watson" userId="ad8982a1e9b2e3bf" providerId="LiveId" clId="{E2E2DFBC-6EB3-46B1-BD66-0A20EE5DFEE1}" dt="2024-09-05T17:19:26.084" v="1110"/>
        <pc:sldMkLst>
          <pc:docMk/>
          <pc:sldMk cId="209341209" sldId="299"/>
        </pc:sldMkLst>
        <pc:spChg chg="del">
          <ac:chgData name="David Watson" userId="ad8982a1e9b2e3bf" providerId="LiveId" clId="{E2E2DFBC-6EB3-46B1-BD66-0A20EE5DFEE1}" dt="2024-09-05T16:40:36.857" v="1099" actId="478"/>
          <ac:spMkLst>
            <pc:docMk/>
            <pc:sldMk cId="209341209" sldId="299"/>
            <ac:spMk id="5" creationId="{F163295F-0663-43F7-AE5B-E0DF86278DB5}"/>
          </ac:spMkLst>
        </pc:spChg>
        <pc:spChg chg="add mod">
          <ac:chgData name="David Watson" userId="ad8982a1e9b2e3bf" providerId="LiveId" clId="{E2E2DFBC-6EB3-46B1-BD66-0A20EE5DFEE1}" dt="2024-09-05T16:40:37.114" v="1100"/>
          <ac:spMkLst>
            <pc:docMk/>
            <pc:sldMk cId="209341209" sldId="299"/>
            <ac:spMk id="6" creationId="{70122D5B-C926-6352-FD0A-E7E1F44D6836}"/>
          </ac:spMkLst>
        </pc:spChg>
      </pc:sldChg>
      <pc:sldChg chg="delSp modSp mod modTransition setBg delAnim modAnim">
        <pc:chgData name="David Watson" userId="ad8982a1e9b2e3bf" providerId="LiveId" clId="{E2E2DFBC-6EB3-46B1-BD66-0A20EE5DFEE1}" dt="2024-09-05T17:14:25.204" v="1109"/>
        <pc:sldMkLst>
          <pc:docMk/>
          <pc:sldMk cId="1918547798" sldId="300"/>
        </pc:sldMkLst>
        <pc:spChg chg="mod">
          <ac:chgData name="David Watson" userId="ad8982a1e9b2e3bf" providerId="LiveId" clId="{E2E2DFBC-6EB3-46B1-BD66-0A20EE5DFEE1}" dt="2024-09-05T16:41:01.383" v="1101" actId="465"/>
          <ac:spMkLst>
            <pc:docMk/>
            <pc:sldMk cId="1918547798" sldId="300"/>
            <ac:spMk id="3" creationId="{C0FBC2F9-F67D-D5BF-9BCD-64F6A1D9BE47}"/>
          </ac:spMkLst>
        </pc:spChg>
        <pc:spChg chg="mod">
          <ac:chgData name="David Watson" userId="ad8982a1e9b2e3bf" providerId="LiveId" clId="{E2E2DFBC-6EB3-46B1-BD66-0A20EE5DFEE1}" dt="2024-09-05T16:40:25.710" v="1098" actId="403"/>
          <ac:spMkLst>
            <pc:docMk/>
            <pc:sldMk cId="1918547798" sldId="300"/>
            <ac:spMk id="5" creationId="{F163295F-0663-43F7-AE5B-E0DF86278DB5}"/>
          </ac:spMkLst>
        </pc:spChg>
        <pc:spChg chg="mod">
          <ac:chgData name="David Watson" userId="ad8982a1e9b2e3bf" providerId="LiveId" clId="{E2E2DFBC-6EB3-46B1-BD66-0A20EE5DFEE1}" dt="2024-09-05T16:41:01.383" v="1101" actId="465"/>
          <ac:spMkLst>
            <pc:docMk/>
            <pc:sldMk cId="1918547798" sldId="300"/>
            <ac:spMk id="6" creationId="{26619576-060B-5CBE-F998-95CEE778D312}"/>
          </ac:spMkLst>
        </pc:spChg>
        <pc:spChg chg="mod">
          <ac:chgData name="David Watson" userId="ad8982a1e9b2e3bf" providerId="LiveId" clId="{E2E2DFBC-6EB3-46B1-BD66-0A20EE5DFEE1}" dt="2024-09-05T16:41:01.383" v="1101" actId="465"/>
          <ac:spMkLst>
            <pc:docMk/>
            <pc:sldMk cId="1918547798" sldId="300"/>
            <ac:spMk id="7" creationId="{793DD29A-1864-351F-E2EF-7BEDFFDB9734}"/>
          </ac:spMkLst>
        </pc:spChg>
        <pc:spChg chg="del mod">
          <ac:chgData name="David Watson" userId="ad8982a1e9b2e3bf" providerId="LiveId" clId="{E2E2DFBC-6EB3-46B1-BD66-0A20EE5DFEE1}" dt="2024-09-04T20:04:14.700" v="289"/>
          <ac:spMkLst>
            <pc:docMk/>
            <pc:sldMk cId="1918547798" sldId="300"/>
            <ac:spMk id="8" creationId="{690A7BFA-A522-4C08-A1B5-6C341E72E3AB}"/>
          </ac:spMkLst>
        </pc:spChg>
      </pc:sldChg>
      <pc:sldChg chg="modSp mod">
        <pc:chgData name="David Watson" userId="ad8982a1e9b2e3bf" providerId="LiveId" clId="{E2E2DFBC-6EB3-46B1-BD66-0A20EE5DFEE1}" dt="2024-09-04T19:02:03.885" v="153"/>
        <pc:sldMkLst>
          <pc:docMk/>
          <pc:sldMk cId="4235544045" sldId="301"/>
        </pc:sldMkLst>
        <pc:spChg chg="mod">
          <ac:chgData name="David Watson" userId="ad8982a1e9b2e3bf" providerId="LiveId" clId="{E2E2DFBC-6EB3-46B1-BD66-0A20EE5DFEE1}" dt="2024-09-04T19:02:03.885" v="153"/>
          <ac:spMkLst>
            <pc:docMk/>
            <pc:sldMk cId="4235544045" sldId="301"/>
            <ac:spMk id="5" creationId="{F163295F-0663-43F7-AE5B-E0DF86278DB5}"/>
          </ac:spMkLst>
        </pc:spChg>
      </pc:sldChg>
      <pc:sldChg chg="modSp mod">
        <pc:chgData name="David Watson" userId="ad8982a1e9b2e3bf" providerId="LiveId" clId="{E2E2DFBC-6EB3-46B1-BD66-0A20EE5DFEE1}" dt="2024-09-04T19:02:14.403" v="156"/>
        <pc:sldMkLst>
          <pc:docMk/>
          <pc:sldMk cId="2694709996" sldId="302"/>
        </pc:sldMkLst>
        <pc:spChg chg="mod">
          <ac:chgData name="David Watson" userId="ad8982a1e9b2e3bf" providerId="LiveId" clId="{E2E2DFBC-6EB3-46B1-BD66-0A20EE5DFEE1}" dt="2024-09-04T19:02:14.403" v="156"/>
          <ac:spMkLst>
            <pc:docMk/>
            <pc:sldMk cId="2694709996" sldId="302"/>
            <ac:spMk id="5" creationId="{F163295F-0663-43F7-AE5B-E0DF86278DB5}"/>
          </ac:spMkLst>
        </pc:spChg>
      </pc:sldChg>
      <pc:sldChg chg="modSp mod modTransition">
        <pc:chgData name="David Watson" userId="ad8982a1e9b2e3bf" providerId="LiveId" clId="{E2E2DFBC-6EB3-46B1-BD66-0A20EE5DFEE1}" dt="2024-09-05T12:52:55.925" v="482"/>
        <pc:sldMkLst>
          <pc:docMk/>
          <pc:sldMk cId="386600148" sldId="303"/>
        </pc:sldMkLst>
        <pc:spChg chg="mod">
          <ac:chgData name="David Watson" userId="ad8982a1e9b2e3bf" providerId="LiveId" clId="{E2E2DFBC-6EB3-46B1-BD66-0A20EE5DFEE1}" dt="2024-09-04T19:02:35.924" v="162"/>
          <ac:spMkLst>
            <pc:docMk/>
            <pc:sldMk cId="386600148" sldId="303"/>
            <ac:spMk id="5" creationId="{F163295F-0663-43F7-AE5B-E0DF86278DB5}"/>
          </ac:spMkLst>
        </pc:spChg>
      </pc:sldChg>
      <pc:sldChg chg="addSp modSp new del mod">
        <pc:chgData name="David Watson" userId="ad8982a1e9b2e3bf" providerId="LiveId" clId="{E2E2DFBC-6EB3-46B1-BD66-0A20EE5DFEE1}" dt="2024-09-04T20:01:59.582" v="282" actId="47"/>
        <pc:sldMkLst>
          <pc:docMk/>
          <pc:sldMk cId="232695846" sldId="304"/>
        </pc:sldMkLst>
        <pc:spChg chg="add mod">
          <ac:chgData name="David Watson" userId="ad8982a1e9b2e3bf" providerId="LiveId" clId="{E2E2DFBC-6EB3-46B1-BD66-0A20EE5DFEE1}" dt="2024-09-04T18:46:32.938" v="45" actId="1076"/>
          <ac:spMkLst>
            <pc:docMk/>
            <pc:sldMk cId="232695846" sldId="304"/>
            <ac:spMk id="3" creationId="{E8FDC8DC-B330-40FD-9DD2-7CF384347538}"/>
          </ac:spMkLst>
        </pc:spChg>
        <pc:picChg chg="add mod modCrop">
          <ac:chgData name="David Watson" userId="ad8982a1e9b2e3bf" providerId="LiveId" clId="{E2E2DFBC-6EB3-46B1-BD66-0A20EE5DFEE1}" dt="2024-09-04T18:44:37.649" v="5" actId="732"/>
          <ac:picMkLst>
            <pc:docMk/>
            <pc:sldMk cId="232695846" sldId="304"/>
            <ac:picMk id="2" creationId="{272ABA0D-A3EC-2EED-7131-102769A9A0D0}"/>
          </ac:picMkLst>
        </pc:picChg>
      </pc:sldChg>
      <pc:sldChg chg="addSp delSp modSp add mod setBg">
        <pc:chgData name="David Watson" userId="ad8982a1e9b2e3bf" providerId="LiveId" clId="{E2E2DFBC-6EB3-46B1-BD66-0A20EE5DFEE1}" dt="2024-09-04T18:55:43.450" v="129" actId="1035"/>
        <pc:sldMkLst>
          <pc:docMk/>
          <pc:sldMk cId="144610468" sldId="305"/>
        </pc:sldMkLst>
        <pc:spChg chg="mod">
          <ac:chgData name="David Watson" userId="ad8982a1e9b2e3bf" providerId="LiveId" clId="{E2E2DFBC-6EB3-46B1-BD66-0A20EE5DFEE1}" dt="2024-09-04T18:55:43.450" v="129" actId="1035"/>
          <ac:spMkLst>
            <pc:docMk/>
            <pc:sldMk cId="144610468" sldId="305"/>
            <ac:spMk id="3" creationId="{E8FDC8DC-B330-40FD-9DD2-7CF384347538}"/>
          </ac:spMkLst>
        </pc:spChg>
        <pc:spChg chg="add mod">
          <ac:chgData name="David Watson" userId="ad8982a1e9b2e3bf" providerId="LiveId" clId="{E2E2DFBC-6EB3-46B1-BD66-0A20EE5DFEE1}" dt="2024-09-04T18:53:29.146" v="105" actId="12789"/>
          <ac:spMkLst>
            <pc:docMk/>
            <pc:sldMk cId="144610468" sldId="305"/>
            <ac:spMk id="6" creationId="{90435033-251F-74DF-B570-514AC160E45A}"/>
          </ac:spMkLst>
        </pc:spChg>
        <pc:spChg chg="add mod">
          <ac:chgData name="David Watson" userId="ad8982a1e9b2e3bf" providerId="LiveId" clId="{E2E2DFBC-6EB3-46B1-BD66-0A20EE5DFEE1}" dt="2024-09-04T18:53:17.916" v="103" actId="1076"/>
          <ac:spMkLst>
            <pc:docMk/>
            <pc:sldMk cId="144610468" sldId="305"/>
            <ac:spMk id="7" creationId="{2455F81C-30D9-AA97-A144-D4D2C2C64166}"/>
          </ac:spMkLst>
        </pc:spChg>
        <pc:picChg chg="del">
          <ac:chgData name="David Watson" userId="ad8982a1e9b2e3bf" providerId="LiveId" clId="{E2E2DFBC-6EB3-46B1-BD66-0A20EE5DFEE1}" dt="2024-09-04T18:48:40.039" v="47" actId="478"/>
          <ac:picMkLst>
            <pc:docMk/>
            <pc:sldMk cId="144610468" sldId="305"/>
            <ac:picMk id="2" creationId="{272ABA0D-A3EC-2EED-7131-102769A9A0D0}"/>
          </ac:picMkLst>
        </pc:picChg>
        <pc:picChg chg="add mod ord">
          <ac:chgData name="David Watson" userId="ad8982a1e9b2e3bf" providerId="LiveId" clId="{E2E2DFBC-6EB3-46B1-BD66-0A20EE5DFEE1}" dt="2024-09-04T18:53:14.339" v="102" actId="1076"/>
          <ac:picMkLst>
            <pc:docMk/>
            <pc:sldMk cId="144610468" sldId="305"/>
            <ac:picMk id="4" creationId="{4644A0EC-7F3E-44EC-5681-FCF2D5420558}"/>
          </ac:picMkLst>
        </pc:picChg>
        <pc:picChg chg="add mod">
          <ac:chgData name="David Watson" userId="ad8982a1e9b2e3bf" providerId="LiveId" clId="{E2E2DFBC-6EB3-46B1-BD66-0A20EE5DFEE1}" dt="2024-09-04T18:53:17.916" v="103" actId="1076"/>
          <ac:picMkLst>
            <pc:docMk/>
            <pc:sldMk cId="144610468" sldId="305"/>
            <ac:picMk id="5" creationId="{08750FCA-5761-54D3-CA2F-AA72F963C874}"/>
          </ac:picMkLst>
        </pc:picChg>
        <pc:picChg chg="add mod">
          <ac:chgData name="David Watson" userId="ad8982a1e9b2e3bf" providerId="LiveId" clId="{E2E2DFBC-6EB3-46B1-BD66-0A20EE5DFEE1}" dt="2024-09-04T18:53:33.132" v="106" actId="12789"/>
          <ac:picMkLst>
            <pc:docMk/>
            <pc:sldMk cId="144610468" sldId="305"/>
            <ac:picMk id="1026" creationId="{9D5482AC-01D9-CDA7-6B22-266A1CB38AC7}"/>
          </ac:picMkLst>
        </pc:picChg>
      </pc:sldChg>
      <pc:sldChg chg="addSp delSp modSp new mod modTransition">
        <pc:chgData name="David Watson" userId="ad8982a1e9b2e3bf" providerId="LiveId" clId="{E2E2DFBC-6EB3-46B1-BD66-0A20EE5DFEE1}" dt="2024-09-05T16:16:49.352" v="1095" actId="1076"/>
        <pc:sldMkLst>
          <pc:docMk/>
          <pc:sldMk cId="477678381" sldId="306"/>
        </pc:sldMkLst>
        <pc:spChg chg="add del mod">
          <ac:chgData name="David Watson" userId="ad8982a1e9b2e3bf" providerId="LiveId" clId="{E2E2DFBC-6EB3-46B1-BD66-0A20EE5DFEE1}" dt="2024-09-04T19:37:54.651" v="191" actId="478"/>
          <ac:spMkLst>
            <pc:docMk/>
            <pc:sldMk cId="477678381" sldId="306"/>
            <ac:spMk id="4" creationId="{49C5424E-2493-E7BD-4C6E-0FB090FCBDC7}"/>
          </ac:spMkLst>
        </pc:spChg>
        <pc:spChg chg="add mod">
          <ac:chgData name="David Watson" userId="ad8982a1e9b2e3bf" providerId="LiveId" clId="{E2E2DFBC-6EB3-46B1-BD66-0A20EE5DFEE1}" dt="2024-09-04T19:42:51.621" v="252" actId="1037"/>
          <ac:spMkLst>
            <pc:docMk/>
            <pc:sldMk cId="477678381" sldId="306"/>
            <ac:spMk id="5" creationId="{A0B7EF0C-AC0C-F174-5D6F-F989FB562AE6}"/>
          </ac:spMkLst>
        </pc:spChg>
        <pc:spChg chg="add mod">
          <ac:chgData name="David Watson" userId="ad8982a1e9b2e3bf" providerId="LiveId" clId="{E2E2DFBC-6EB3-46B1-BD66-0A20EE5DFEE1}" dt="2024-09-05T16:16:49.352" v="1095" actId="1076"/>
          <ac:spMkLst>
            <pc:docMk/>
            <pc:sldMk cId="477678381" sldId="306"/>
            <ac:spMk id="6" creationId="{0456DB47-8A55-8A32-B941-5A025F885494}"/>
          </ac:spMkLst>
        </pc:spChg>
        <pc:picChg chg="add mod modCrop">
          <ac:chgData name="David Watson" userId="ad8982a1e9b2e3bf" providerId="LiveId" clId="{E2E2DFBC-6EB3-46B1-BD66-0A20EE5DFEE1}" dt="2024-09-04T19:37:02.026" v="183" actId="732"/>
          <ac:picMkLst>
            <pc:docMk/>
            <pc:sldMk cId="477678381" sldId="306"/>
            <ac:picMk id="2" creationId="{7C320534-E1C8-61B2-4ABA-11AC9E7FACC5}"/>
          </ac:picMkLst>
        </pc:picChg>
      </pc:sldChg>
      <pc:sldChg chg="modSp add mod">
        <pc:chgData name="David Watson" userId="ad8982a1e9b2e3bf" providerId="LiveId" clId="{E2E2DFBC-6EB3-46B1-BD66-0A20EE5DFEE1}" dt="2024-09-04T21:43:42.767" v="459" actId="207"/>
        <pc:sldMkLst>
          <pc:docMk/>
          <pc:sldMk cId="208739675" sldId="307"/>
        </pc:sldMkLst>
        <pc:spChg chg="mod">
          <ac:chgData name="David Watson" userId="ad8982a1e9b2e3bf" providerId="LiveId" clId="{E2E2DFBC-6EB3-46B1-BD66-0A20EE5DFEE1}" dt="2024-09-04T21:43:42.767" v="459" actId="207"/>
          <ac:spMkLst>
            <pc:docMk/>
            <pc:sldMk cId="208739675" sldId="307"/>
            <ac:spMk id="3" creationId="{E8FDC8DC-B330-40FD-9DD2-7CF384347538}"/>
          </ac:spMkLst>
        </pc:spChg>
      </pc:sldChg>
      <pc:sldChg chg="modSp add mod ord">
        <pc:chgData name="David Watson" userId="ad8982a1e9b2e3bf" providerId="LiveId" clId="{E2E2DFBC-6EB3-46B1-BD66-0A20EE5DFEE1}" dt="2024-09-04T20:06:17.537" v="291" actId="207"/>
        <pc:sldMkLst>
          <pc:docMk/>
          <pc:sldMk cId="2992702542" sldId="308"/>
        </pc:sldMkLst>
        <pc:spChg chg="mod">
          <ac:chgData name="David Watson" userId="ad8982a1e9b2e3bf" providerId="LiveId" clId="{E2E2DFBC-6EB3-46B1-BD66-0A20EE5DFEE1}" dt="2024-09-04T20:06:17.537" v="291" actId="207"/>
          <ac:spMkLst>
            <pc:docMk/>
            <pc:sldMk cId="2992702542" sldId="308"/>
            <ac:spMk id="3" creationId="{E8FDC8DC-B330-40FD-9DD2-7CF384347538}"/>
          </ac:spMkLst>
        </pc:spChg>
      </pc:sldChg>
      <pc:sldChg chg="add modTransition">
        <pc:chgData name="David Watson" userId="ad8982a1e9b2e3bf" providerId="LiveId" clId="{E2E2DFBC-6EB3-46B1-BD66-0A20EE5DFEE1}" dt="2024-09-04T20:14:43.146" v="354"/>
        <pc:sldMkLst>
          <pc:docMk/>
          <pc:sldMk cId="1546325937" sldId="309"/>
        </pc:sldMkLst>
      </pc:sldChg>
      <pc:sldChg chg="addSp modSp add mod modTransition modAnim">
        <pc:chgData name="David Watson" userId="ad8982a1e9b2e3bf" providerId="LiveId" clId="{E2E2DFBC-6EB3-46B1-BD66-0A20EE5DFEE1}" dt="2024-09-05T13:55:01.690" v="758" actId="313"/>
        <pc:sldMkLst>
          <pc:docMk/>
          <pc:sldMk cId="3933316811" sldId="310"/>
        </pc:sldMkLst>
        <pc:spChg chg="mod">
          <ac:chgData name="David Watson" userId="ad8982a1e9b2e3bf" providerId="LiveId" clId="{E2E2DFBC-6EB3-46B1-BD66-0A20EE5DFEE1}" dt="2024-09-05T13:51:17.124" v="754" actId="465"/>
          <ac:spMkLst>
            <pc:docMk/>
            <pc:sldMk cId="3933316811" sldId="310"/>
            <ac:spMk id="2" creationId="{BBBD0CBA-0DD2-F8DA-8E4A-4EE71A2297AD}"/>
          </ac:spMkLst>
        </pc:spChg>
        <pc:spChg chg="mod">
          <ac:chgData name="David Watson" userId="ad8982a1e9b2e3bf" providerId="LiveId" clId="{E2E2DFBC-6EB3-46B1-BD66-0A20EE5DFEE1}" dt="2024-09-05T13:51:17.124" v="754" actId="465"/>
          <ac:spMkLst>
            <pc:docMk/>
            <pc:sldMk cId="3933316811" sldId="310"/>
            <ac:spMk id="3" creationId="{3C72A54A-7F5D-EF12-7700-F46B0D61D25A}"/>
          </ac:spMkLst>
        </pc:spChg>
        <pc:spChg chg="mod">
          <ac:chgData name="David Watson" userId="ad8982a1e9b2e3bf" providerId="LiveId" clId="{E2E2DFBC-6EB3-46B1-BD66-0A20EE5DFEE1}" dt="2024-09-05T13:51:17.124" v="754" actId="465"/>
          <ac:spMkLst>
            <pc:docMk/>
            <pc:sldMk cId="3933316811" sldId="310"/>
            <ac:spMk id="4" creationId="{C4640121-8025-57D6-2C9B-CA20C45FAEE7}"/>
          </ac:spMkLst>
        </pc:spChg>
        <pc:spChg chg="mod">
          <ac:chgData name="David Watson" userId="ad8982a1e9b2e3bf" providerId="LiveId" clId="{E2E2DFBC-6EB3-46B1-BD66-0A20EE5DFEE1}" dt="2024-09-05T13:55:01.690" v="758" actId="313"/>
          <ac:spMkLst>
            <pc:docMk/>
            <pc:sldMk cId="3933316811" sldId="310"/>
            <ac:spMk id="5" creationId="{F163295F-0663-43F7-AE5B-E0DF86278DB5}"/>
          </ac:spMkLst>
        </pc:spChg>
        <pc:spChg chg="mod">
          <ac:chgData name="David Watson" userId="ad8982a1e9b2e3bf" providerId="LiveId" clId="{E2E2DFBC-6EB3-46B1-BD66-0A20EE5DFEE1}" dt="2024-09-05T13:51:17.124" v="754" actId="465"/>
          <ac:spMkLst>
            <pc:docMk/>
            <pc:sldMk cId="3933316811" sldId="310"/>
            <ac:spMk id="6" creationId="{759169D6-9E62-8909-55B6-B1BCCFA84654}"/>
          </ac:spMkLst>
        </pc:spChg>
        <pc:spChg chg="mod">
          <ac:chgData name="David Watson" userId="ad8982a1e9b2e3bf" providerId="LiveId" clId="{E2E2DFBC-6EB3-46B1-BD66-0A20EE5DFEE1}" dt="2024-09-04T20:46:04.749" v="413" actId="465"/>
          <ac:spMkLst>
            <pc:docMk/>
            <pc:sldMk cId="3933316811" sldId="310"/>
            <ac:spMk id="7" creationId="{8C94887E-1CC1-9738-7F4F-436A88DEE404}"/>
          </ac:spMkLst>
        </pc:spChg>
        <pc:spChg chg="add mod">
          <ac:chgData name="David Watson" userId="ad8982a1e9b2e3bf" providerId="LiveId" clId="{E2E2DFBC-6EB3-46B1-BD66-0A20EE5DFEE1}" dt="2024-09-05T13:50:57.376" v="741" actId="554"/>
          <ac:spMkLst>
            <pc:docMk/>
            <pc:sldMk cId="3933316811" sldId="310"/>
            <ac:spMk id="8" creationId="{5271FCC4-78AC-209C-C7D4-730120B8E7AF}"/>
          </ac:spMkLst>
        </pc:spChg>
      </pc:sldChg>
      <pc:sldChg chg="add del ord modTransition">
        <pc:chgData name="David Watson" userId="ad8982a1e9b2e3bf" providerId="LiveId" clId="{E2E2DFBC-6EB3-46B1-BD66-0A20EE5DFEE1}" dt="2024-09-05T16:44:56.646" v="1106" actId="47"/>
        <pc:sldMkLst>
          <pc:docMk/>
          <pc:sldMk cId="3114330677" sldId="311"/>
        </pc:sldMkLst>
      </pc:sldChg>
      <pc:sldChg chg="addSp modSp add mod ord">
        <pc:chgData name="David Watson" userId="ad8982a1e9b2e3bf" providerId="LiveId" clId="{E2E2DFBC-6EB3-46B1-BD66-0A20EE5DFEE1}" dt="2024-09-04T20:53:55.782" v="458" actId="1035"/>
        <pc:sldMkLst>
          <pc:docMk/>
          <pc:sldMk cId="4206542094" sldId="312"/>
        </pc:sldMkLst>
        <pc:spChg chg="add mod">
          <ac:chgData name="David Watson" userId="ad8982a1e9b2e3bf" providerId="LiveId" clId="{E2E2DFBC-6EB3-46B1-BD66-0A20EE5DFEE1}" dt="2024-09-04T20:53:55.782" v="458" actId="1035"/>
          <ac:spMkLst>
            <pc:docMk/>
            <pc:sldMk cId="4206542094" sldId="312"/>
            <ac:spMk id="3" creationId="{D35E0883-770D-ED0E-CBB3-C393A150FB82}"/>
          </ac:spMkLst>
        </pc:spChg>
        <pc:spChg chg="mod">
          <ac:chgData name="David Watson" userId="ad8982a1e9b2e3bf" providerId="LiveId" clId="{E2E2DFBC-6EB3-46B1-BD66-0A20EE5DFEE1}" dt="2024-09-04T20:51:01.472" v="430" actId="115"/>
          <ac:spMkLst>
            <pc:docMk/>
            <pc:sldMk cId="4206542094" sldId="312"/>
            <ac:spMk id="5" creationId="{F163295F-0663-43F7-AE5B-E0DF86278DB5}"/>
          </ac:spMkLst>
        </pc:spChg>
      </pc:sldChg>
      <pc:sldChg chg="addSp delSp modSp add mod modTransition">
        <pc:chgData name="David Watson" userId="ad8982a1e9b2e3bf" providerId="LiveId" clId="{E2E2DFBC-6EB3-46B1-BD66-0A20EE5DFEE1}" dt="2024-09-05T12:53:11.132" v="484"/>
        <pc:sldMkLst>
          <pc:docMk/>
          <pc:sldMk cId="2819852088" sldId="313"/>
        </pc:sldMkLst>
        <pc:spChg chg="mod topLvl">
          <ac:chgData name="David Watson" userId="ad8982a1e9b2e3bf" providerId="LiveId" clId="{E2E2DFBC-6EB3-46B1-BD66-0A20EE5DFEE1}" dt="2024-09-05T12:52:28.970" v="472" actId="165"/>
          <ac:spMkLst>
            <pc:docMk/>
            <pc:sldMk cId="2819852088" sldId="313"/>
            <ac:spMk id="4" creationId="{B53B46F9-D2FA-B205-5C79-D1DE462467FD}"/>
          </ac:spMkLst>
        </pc:spChg>
        <pc:spChg chg="mod topLvl">
          <ac:chgData name="David Watson" userId="ad8982a1e9b2e3bf" providerId="LiveId" clId="{E2E2DFBC-6EB3-46B1-BD66-0A20EE5DFEE1}" dt="2024-09-05T12:52:45.892" v="481" actId="12789"/>
          <ac:spMkLst>
            <pc:docMk/>
            <pc:sldMk cId="2819852088" sldId="313"/>
            <ac:spMk id="8" creationId="{AF24B8A5-4136-1197-46D5-5FA3FF579AEE}"/>
          </ac:spMkLst>
        </pc:spChg>
        <pc:spChg chg="mod topLvl">
          <ac:chgData name="David Watson" userId="ad8982a1e9b2e3bf" providerId="LiveId" clId="{E2E2DFBC-6EB3-46B1-BD66-0A20EE5DFEE1}" dt="2024-09-05T12:52:38.823" v="479" actId="403"/>
          <ac:spMkLst>
            <pc:docMk/>
            <pc:sldMk cId="2819852088" sldId="313"/>
            <ac:spMk id="10" creationId="{7DB4AB1B-2CC7-E4E6-AD6A-497AA7687B92}"/>
          </ac:spMkLst>
        </pc:spChg>
        <pc:spChg chg="mod topLvl">
          <ac:chgData name="David Watson" userId="ad8982a1e9b2e3bf" providerId="LiveId" clId="{E2E2DFBC-6EB3-46B1-BD66-0A20EE5DFEE1}" dt="2024-09-05T12:52:38.823" v="479" actId="403"/>
          <ac:spMkLst>
            <pc:docMk/>
            <pc:sldMk cId="2819852088" sldId="313"/>
            <ac:spMk id="11" creationId="{3CC8CF9E-2588-B3EE-BD20-CDE3326A0A21}"/>
          </ac:spMkLst>
        </pc:spChg>
        <pc:grpChg chg="add del mod">
          <ac:chgData name="David Watson" userId="ad8982a1e9b2e3bf" providerId="LiveId" clId="{E2E2DFBC-6EB3-46B1-BD66-0A20EE5DFEE1}" dt="2024-09-05T12:52:28.970" v="472" actId="165"/>
          <ac:grpSpMkLst>
            <pc:docMk/>
            <pc:sldMk cId="2819852088" sldId="313"/>
            <ac:grpSpMk id="2" creationId="{D39EE0D3-E4B3-396B-EBF1-8DF70AF416BB}"/>
          </ac:grpSpMkLst>
        </pc:grpChg>
        <pc:picChg chg="mod topLvl">
          <ac:chgData name="David Watson" userId="ad8982a1e9b2e3bf" providerId="LiveId" clId="{E2E2DFBC-6EB3-46B1-BD66-0A20EE5DFEE1}" dt="2024-09-05T12:52:28.970" v="472" actId="165"/>
          <ac:picMkLst>
            <pc:docMk/>
            <pc:sldMk cId="2819852088" sldId="313"/>
            <ac:picMk id="6" creationId="{A6FB0B0C-7393-3CD6-1964-97B7ADF259F2}"/>
          </ac:picMkLst>
        </pc:picChg>
        <pc:picChg chg="mod topLvl">
          <ac:chgData name="David Watson" userId="ad8982a1e9b2e3bf" providerId="LiveId" clId="{E2E2DFBC-6EB3-46B1-BD66-0A20EE5DFEE1}" dt="2024-09-05T12:52:28.970" v="472" actId="165"/>
          <ac:picMkLst>
            <pc:docMk/>
            <pc:sldMk cId="2819852088" sldId="313"/>
            <ac:picMk id="7" creationId="{3ACCDEA6-F4FF-CB72-775E-367E8684976B}"/>
          </ac:picMkLst>
        </pc:picChg>
      </pc:sldChg>
      <pc:sldChg chg="addSp modSp add mod">
        <pc:chgData name="David Watson" userId="ad8982a1e9b2e3bf" providerId="LiveId" clId="{E2E2DFBC-6EB3-46B1-BD66-0A20EE5DFEE1}" dt="2024-09-05T15:16:33.402" v="1074" actId="554"/>
        <pc:sldMkLst>
          <pc:docMk/>
          <pc:sldMk cId="3286101003" sldId="314"/>
        </pc:sldMkLst>
        <pc:spChg chg="add mod">
          <ac:chgData name="David Watson" userId="ad8982a1e9b2e3bf" providerId="LiveId" clId="{E2E2DFBC-6EB3-46B1-BD66-0A20EE5DFEE1}" dt="2024-09-05T15:16:33.402" v="1074" actId="554"/>
          <ac:spMkLst>
            <pc:docMk/>
            <pc:sldMk cId="3286101003" sldId="314"/>
            <ac:spMk id="2" creationId="{A954C1F5-C158-1B36-28A8-FBB0DE07EBC9}"/>
          </ac:spMkLst>
        </pc:spChg>
        <pc:spChg chg="mod">
          <ac:chgData name="David Watson" userId="ad8982a1e9b2e3bf" providerId="LiveId" clId="{E2E2DFBC-6EB3-46B1-BD66-0A20EE5DFEE1}" dt="2024-09-05T15:16:21.677" v="1064" actId="1036"/>
          <ac:spMkLst>
            <pc:docMk/>
            <pc:sldMk cId="3286101003" sldId="314"/>
            <ac:spMk id="5" creationId="{F163295F-0663-43F7-AE5B-E0DF86278DB5}"/>
          </ac:spMkLst>
        </pc:spChg>
      </pc:sldChg>
      <pc:sldChg chg="add del">
        <pc:chgData name="David Watson" userId="ad8982a1e9b2e3bf" providerId="LiveId" clId="{E2E2DFBC-6EB3-46B1-BD66-0A20EE5DFEE1}" dt="2024-09-05T15:17:59.303" v="1080" actId="47"/>
        <pc:sldMkLst>
          <pc:docMk/>
          <pc:sldMk cId="3336992152" sldId="315"/>
        </pc:sldMkLst>
      </pc:sldChg>
      <pc:sldChg chg="modSp add mod">
        <pc:chgData name="David Watson" userId="ad8982a1e9b2e3bf" providerId="LiveId" clId="{E2E2DFBC-6EB3-46B1-BD66-0A20EE5DFEE1}" dt="2024-09-05T15:17:56.203" v="1079" actId="115"/>
        <pc:sldMkLst>
          <pc:docMk/>
          <pc:sldMk cId="347153727" sldId="316"/>
        </pc:sldMkLst>
        <pc:spChg chg="mod">
          <ac:chgData name="David Watson" userId="ad8982a1e9b2e3bf" providerId="LiveId" clId="{E2E2DFBC-6EB3-46B1-BD66-0A20EE5DFEE1}" dt="2024-09-05T15:17:56.203" v="1079" actId="115"/>
          <ac:spMkLst>
            <pc:docMk/>
            <pc:sldMk cId="347153727" sldId="316"/>
            <ac:spMk id="5" creationId="{F163295F-0663-43F7-AE5B-E0DF86278DB5}"/>
          </ac:spMkLst>
        </pc:spChg>
      </pc:sldChg>
      <pc:sldChg chg="add ord">
        <pc:chgData name="David Watson" userId="ad8982a1e9b2e3bf" providerId="LiveId" clId="{E2E2DFBC-6EB3-46B1-BD66-0A20EE5DFEE1}" dt="2024-09-05T16:14:24.077" v="1083"/>
        <pc:sldMkLst>
          <pc:docMk/>
          <pc:sldMk cId="3403567357" sldId="317"/>
        </pc:sldMkLst>
      </pc:sldChg>
      <pc:sldChg chg="modAnim">
        <pc:chgData name="David Watson" userId="ad8982a1e9b2e3bf" providerId="LiveId" clId="{E2E2DFBC-6EB3-46B1-BD66-0A20EE5DFEE1}" dt="2024-09-05T16:45:25.405" v="1107"/>
        <pc:sldMkLst>
          <pc:docMk/>
          <pc:sldMk cId="1823077220" sldId="318"/>
        </pc:sldMkLst>
      </pc:sldChg>
    </pc:docChg>
  </pc:docChgLst>
  <pc:docChgLst>
    <pc:chgData name="David Watson" userId="ad8982a1e9b2e3bf" providerId="LiveId" clId="{728897E0-78C5-46A8-B513-B7CCCC4BA6B2}"/>
    <pc:docChg chg="undo redo custSel addSld delSld modSld sldOrd">
      <pc:chgData name="David Watson" userId="ad8982a1e9b2e3bf" providerId="LiveId" clId="{728897E0-78C5-46A8-B513-B7CCCC4BA6B2}" dt="2022-12-07T18:19:18.021" v="3337" actId="20577"/>
      <pc:docMkLst>
        <pc:docMk/>
      </pc:docMkLst>
      <pc:sldChg chg="delSp modSp mod modTransition">
        <pc:chgData name="David Watson" userId="ad8982a1e9b2e3bf" providerId="LiveId" clId="{728897E0-78C5-46A8-B513-B7CCCC4BA6B2}" dt="2022-12-02T20:07:37.358" v="2396" actId="114"/>
        <pc:sldMkLst>
          <pc:docMk/>
          <pc:sldMk cId="292943706" sldId="256"/>
        </pc:sldMkLst>
        <pc:spChg chg="mod">
          <ac:chgData name="David Watson" userId="ad8982a1e9b2e3bf" providerId="LiveId" clId="{728897E0-78C5-46A8-B513-B7CCCC4BA6B2}" dt="2022-12-02T20:07:37.358" v="2396" actId="114"/>
          <ac:spMkLst>
            <pc:docMk/>
            <pc:sldMk cId="292943706" sldId="256"/>
            <ac:spMk id="4" creationId="{ECF5A93A-37F7-4982-9991-7E74952B6951}"/>
          </ac:spMkLst>
        </pc:spChg>
        <pc:spChg chg="del">
          <ac:chgData name="David Watson" userId="ad8982a1e9b2e3bf" providerId="LiveId" clId="{728897E0-78C5-46A8-B513-B7CCCC4BA6B2}" dt="2022-12-02T19:50:09.994" v="2365" actId="478"/>
          <ac:spMkLst>
            <pc:docMk/>
            <pc:sldMk cId="292943706" sldId="256"/>
            <ac:spMk id="5" creationId="{F163295F-0663-43F7-AE5B-E0DF86278DB5}"/>
          </ac:spMkLst>
        </pc:spChg>
      </pc:sldChg>
      <pc:sldChg chg="addSp delSp modSp add mod modTransition">
        <pc:chgData name="David Watson" userId="ad8982a1e9b2e3bf" providerId="LiveId" clId="{728897E0-78C5-46A8-B513-B7CCCC4BA6B2}" dt="2022-12-02T20:56:59.398" v="2553" actId="20577"/>
        <pc:sldMkLst>
          <pc:docMk/>
          <pc:sldMk cId="2310765920" sldId="257"/>
        </pc:sldMkLst>
        <pc:spChg chg="del">
          <ac:chgData name="David Watson" userId="ad8982a1e9b2e3bf" providerId="LiveId" clId="{728897E0-78C5-46A8-B513-B7CCCC4BA6B2}" dt="2022-12-01T20:55:52.686" v="44" actId="478"/>
          <ac:spMkLst>
            <pc:docMk/>
            <pc:sldMk cId="2310765920" sldId="257"/>
            <ac:spMk id="4" creationId="{ECF5A93A-37F7-4982-9991-7E74952B6951}"/>
          </ac:spMkLst>
        </pc:spChg>
        <pc:spChg chg="mod">
          <ac:chgData name="David Watson" userId="ad8982a1e9b2e3bf" providerId="LiveId" clId="{728897E0-78C5-46A8-B513-B7CCCC4BA6B2}" dt="2022-12-02T20:56:59.398" v="2553" actId="20577"/>
          <ac:spMkLst>
            <pc:docMk/>
            <pc:sldMk cId="2310765920" sldId="257"/>
            <ac:spMk id="5" creationId="{F163295F-0663-43F7-AE5B-E0DF86278DB5}"/>
          </ac:spMkLst>
        </pc:spChg>
        <pc:spChg chg="add del mod ord">
          <ac:chgData name="David Watson" userId="ad8982a1e9b2e3bf" providerId="LiveId" clId="{728897E0-78C5-46A8-B513-B7CCCC4BA6B2}" dt="2022-12-01T21:32:37.589" v="316" actId="478"/>
          <ac:spMkLst>
            <pc:docMk/>
            <pc:sldMk cId="2310765920" sldId="257"/>
            <ac:spMk id="20" creationId="{A4A4D6A5-C48E-B8AC-6BBF-4ABA744E1F97}"/>
          </ac:spMkLst>
        </pc:spChg>
        <pc:spChg chg="add del mod">
          <ac:chgData name="David Watson" userId="ad8982a1e9b2e3bf" providerId="LiveId" clId="{728897E0-78C5-46A8-B513-B7CCCC4BA6B2}" dt="2022-12-01T21:32:37.589" v="316" actId="478"/>
          <ac:spMkLst>
            <pc:docMk/>
            <pc:sldMk cId="2310765920" sldId="257"/>
            <ac:spMk id="21" creationId="{66D54B32-16F1-B897-C381-BB04EA83004D}"/>
          </ac:spMkLst>
        </pc:spChg>
        <pc:spChg chg="add del mod">
          <ac:chgData name="David Watson" userId="ad8982a1e9b2e3bf" providerId="LiveId" clId="{728897E0-78C5-46A8-B513-B7CCCC4BA6B2}" dt="2022-12-01T21:19:40.139" v="193" actId="478"/>
          <ac:spMkLst>
            <pc:docMk/>
            <pc:sldMk cId="2310765920" sldId="257"/>
            <ac:spMk id="22" creationId="{D8280F37-5B4C-1A56-6441-0EBF3F451847}"/>
          </ac:spMkLst>
        </pc:spChg>
        <pc:picChg chg="add del mod">
          <ac:chgData name="David Watson" userId="ad8982a1e9b2e3bf" providerId="LiveId" clId="{728897E0-78C5-46A8-B513-B7CCCC4BA6B2}" dt="2022-12-01T21:02:05.969" v="81" actId="478"/>
          <ac:picMkLst>
            <pc:docMk/>
            <pc:sldMk cId="2310765920" sldId="257"/>
            <ac:picMk id="3" creationId="{C98CEC7D-42C0-C49A-AE75-6BB35268A9BC}"/>
          </ac:picMkLst>
        </pc:picChg>
        <pc:picChg chg="add del mod">
          <ac:chgData name="David Watson" userId="ad8982a1e9b2e3bf" providerId="LiveId" clId="{728897E0-78C5-46A8-B513-B7CCCC4BA6B2}" dt="2022-12-01T21:02:05.969" v="81" actId="478"/>
          <ac:picMkLst>
            <pc:docMk/>
            <pc:sldMk cId="2310765920" sldId="257"/>
            <ac:picMk id="7" creationId="{709AF987-CF07-0C68-ABE9-E6083B73C3B6}"/>
          </ac:picMkLst>
        </pc:picChg>
        <pc:picChg chg="add del mod">
          <ac:chgData name="David Watson" userId="ad8982a1e9b2e3bf" providerId="LiveId" clId="{728897E0-78C5-46A8-B513-B7CCCC4BA6B2}" dt="2022-12-01T21:02:05.969" v="81" actId="478"/>
          <ac:picMkLst>
            <pc:docMk/>
            <pc:sldMk cId="2310765920" sldId="257"/>
            <ac:picMk id="9" creationId="{53253BF8-E2BB-C982-B125-802955CA5B38}"/>
          </ac:picMkLst>
        </pc:picChg>
        <pc:picChg chg="add del mod">
          <ac:chgData name="David Watson" userId="ad8982a1e9b2e3bf" providerId="LiveId" clId="{728897E0-78C5-46A8-B513-B7CCCC4BA6B2}" dt="2022-12-01T21:02:05.969" v="81" actId="478"/>
          <ac:picMkLst>
            <pc:docMk/>
            <pc:sldMk cId="2310765920" sldId="257"/>
            <ac:picMk id="11" creationId="{541AA1D8-DA03-EB45-152F-3E42D9B7BB8F}"/>
          </ac:picMkLst>
        </pc:picChg>
        <pc:picChg chg="add del mod">
          <ac:chgData name="David Watson" userId="ad8982a1e9b2e3bf" providerId="LiveId" clId="{728897E0-78C5-46A8-B513-B7CCCC4BA6B2}" dt="2022-12-01T21:02:05.969" v="81" actId="478"/>
          <ac:picMkLst>
            <pc:docMk/>
            <pc:sldMk cId="2310765920" sldId="257"/>
            <ac:picMk id="13" creationId="{A075F054-4C0F-0556-40DD-075BD6BB9C93}"/>
          </ac:picMkLst>
        </pc:picChg>
        <pc:picChg chg="add del mod">
          <ac:chgData name="David Watson" userId="ad8982a1e9b2e3bf" providerId="LiveId" clId="{728897E0-78C5-46A8-B513-B7CCCC4BA6B2}" dt="2022-12-01T21:02:05.969" v="81" actId="478"/>
          <ac:picMkLst>
            <pc:docMk/>
            <pc:sldMk cId="2310765920" sldId="257"/>
            <ac:picMk id="15" creationId="{0F2B6FF8-E4D7-4D46-B38D-C1D242B0D1F0}"/>
          </ac:picMkLst>
        </pc:picChg>
        <pc:picChg chg="add del mod">
          <ac:chgData name="David Watson" userId="ad8982a1e9b2e3bf" providerId="LiveId" clId="{728897E0-78C5-46A8-B513-B7CCCC4BA6B2}" dt="2022-12-01T21:32:37.589" v="316" actId="478"/>
          <ac:picMkLst>
            <pc:docMk/>
            <pc:sldMk cId="2310765920" sldId="257"/>
            <ac:picMk id="17" creationId="{B9DC9FF2-80C6-25E3-A2CE-18F5EAF909AD}"/>
          </ac:picMkLst>
        </pc:picChg>
        <pc:picChg chg="add del mod">
          <ac:chgData name="David Watson" userId="ad8982a1e9b2e3bf" providerId="LiveId" clId="{728897E0-78C5-46A8-B513-B7CCCC4BA6B2}" dt="2022-12-01T21:32:37.589" v="316" actId="478"/>
          <ac:picMkLst>
            <pc:docMk/>
            <pc:sldMk cId="2310765920" sldId="257"/>
            <ac:picMk id="19" creationId="{74F5D3A2-03F2-FA8F-6759-3660499D3370}"/>
          </ac:picMkLst>
        </pc:picChg>
      </pc:sldChg>
      <pc:sldChg chg="add del">
        <pc:chgData name="David Watson" userId="ad8982a1e9b2e3bf" providerId="LiveId" clId="{728897E0-78C5-46A8-B513-B7CCCC4BA6B2}" dt="2022-12-01T20:53:58.962" v="7" actId="47"/>
        <pc:sldMkLst>
          <pc:docMk/>
          <pc:sldMk cId="3085228485" sldId="257"/>
        </pc:sldMkLst>
      </pc:sldChg>
      <pc:sldChg chg="modSp add mod modTransition">
        <pc:chgData name="David Watson" userId="ad8982a1e9b2e3bf" providerId="LiveId" clId="{728897E0-78C5-46A8-B513-B7CCCC4BA6B2}" dt="2022-12-01T21:45:20.351" v="334" actId="13926"/>
        <pc:sldMkLst>
          <pc:docMk/>
          <pc:sldMk cId="2395057729" sldId="258"/>
        </pc:sldMkLst>
        <pc:spChg chg="mod">
          <ac:chgData name="David Watson" userId="ad8982a1e9b2e3bf" providerId="LiveId" clId="{728897E0-78C5-46A8-B513-B7CCCC4BA6B2}" dt="2022-12-01T21:45:20.351" v="334" actId="13926"/>
          <ac:spMkLst>
            <pc:docMk/>
            <pc:sldMk cId="2395057729" sldId="258"/>
            <ac:spMk id="5" creationId="{F163295F-0663-43F7-AE5B-E0DF86278DB5}"/>
          </ac:spMkLst>
        </pc:spChg>
      </pc:sldChg>
      <pc:sldChg chg="add del">
        <pc:chgData name="David Watson" userId="ad8982a1e9b2e3bf" providerId="LiveId" clId="{728897E0-78C5-46A8-B513-B7CCCC4BA6B2}" dt="2022-12-01T20:53:58.962" v="7" actId="47"/>
        <pc:sldMkLst>
          <pc:docMk/>
          <pc:sldMk cId="2737041608" sldId="258"/>
        </pc:sldMkLst>
      </pc:sldChg>
      <pc:sldChg chg="add del">
        <pc:chgData name="David Watson" userId="ad8982a1e9b2e3bf" providerId="LiveId" clId="{728897E0-78C5-46A8-B513-B7CCCC4BA6B2}" dt="2022-12-01T20:53:58.962" v="7" actId="47"/>
        <pc:sldMkLst>
          <pc:docMk/>
          <pc:sldMk cId="3921696911" sldId="259"/>
        </pc:sldMkLst>
      </pc:sldChg>
      <pc:sldChg chg="addSp delSp modSp add mod">
        <pc:chgData name="David Watson" userId="ad8982a1e9b2e3bf" providerId="LiveId" clId="{728897E0-78C5-46A8-B513-B7CCCC4BA6B2}" dt="2022-12-01T21:45:32.266" v="337" actId="13926"/>
        <pc:sldMkLst>
          <pc:docMk/>
          <pc:sldMk cId="4002535244" sldId="259"/>
        </pc:sldMkLst>
        <pc:spChg chg="mod">
          <ac:chgData name="David Watson" userId="ad8982a1e9b2e3bf" providerId="LiveId" clId="{728897E0-78C5-46A8-B513-B7CCCC4BA6B2}" dt="2022-12-01T21:45:32.266" v="337" actId="13926"/>
          <ac:spMkLst>
            <pc:docMk/>
            <pc:sldMk cId="4002535244" sldId="259"/>
            <ac:spMk id="5" creationId="{F163295F-0663-43F7-AE5B-E0DF86278DB5}"/>
          </ac:spMkLst>
        </pc:spChg>
        <pc:spChg chg="del">
          <ac:chgData name="David Watson" userId="ad8982a1e9b2e3bf" providerId="LiveId" clId="{728897E0-78C5-46A8-B513-B7CCCC4BA6B2}" dt="2022-12-01T21:25:00.364" v="206" actId="478"/>
          <ac:spMkLst>
            <pc:docMk/>
            <pc:sldMk cId="4002535244" sldId="259"/>
            <ac:spMk id="20" creationId="{A4A4D6A5-C48E-B8AC-6BBF-4ABA744E1F97}"/>
          </ac:spMkLst>
        </pc:spChg>
        <pc:spChg chg="del">
          <ac:chgData name="David Watson" userId="ad8982a1e9b2e3bf" providerId="LiveId" clId="{728897E0-78C5-46A8-B513-B7CCCC4BA6B2}" dt="2022-12-01T21:25:00.364" v="206" actId="478"/>
          <ac:spMkLst>
            <pc:docMk/>
            <pc:sldMk cId="4002535244" sldId="259"/>
            <ac:spMk id="21" creationId="{66D54B32-16F1-B897-C381-BB04EA83004D}"/>
          </ac:spMkLst>
        </pc:spChg>
        <pc:spChg chg="del">
          <ac:chgData name="David Watson" userId="ad8982a1e9b2e3bf" providerId="LiveId" clId="{728897E0-78C5-46A8-B513-B7CCCC4BA6B2}" dt="2022-12-01T21:25:00.364" v="206" actId="478"/>
          <ac:spMkLst>
            <pc:docMk/>
            <pc:sldMk cId="4002535244" sldId="259"/>
            <ac:spMk id="22" creationId="{D8280F37-5B4C-1A56-6441-0EBF3F451847}"/>
          </ac:spMkLst>
        </pc:spChg>
        <pc:picChg chg="add del mod">
          <ac:chgData name="David Watson" userId="ad8982a1e9b2e3bf" providerId="LiveId" clId="{728897E0-78C5-46A8-B513-B7CCCC4BA6B2}" dt="2022-12-01T21:25:15.592" v="210" actId="478"/>
          <ac:picMkLst>
            <pc:docMk/>
            <pc:sldMk cId="4002535244" sldId="259"/>
            <ac:picMk id="3" creationId="{EAF9389F-FB3B-654B-2ED8-F035DB64A3E6}"/>
          </ac:picMkLst>
        </pc:picChg>
        <pc:picChg chg="del">
          <ac:chgData name="David Watson" userId="ad8982a1e9b2e3bf" providerId="LiveId" clId="{728897E0-78C5-46A8-B513-B7CCCC4BA6B2}" dt="2022-12-01T21:25:52.995" v="211" actId="478"/>
          <ac:picMkLst>
            <pc:docMk/>
            <pc:sldMk cId="4002535244" sldId="259"/>
            <ac:picMk id="17" creationId="{B9DC9FF2-80C6-25E3-A2CE-18F5EAF909AD}"/>
          </ac:picMkLst>
        </pc:picChg>
      </pc:sldChg>
      <pc:sldChg chg="modSp add mod ord">
        <pc:chgData name="David Watson" userId="ad8982a1e9b2e3bf" providerId="LiveId" clId="{728897E0-78C5-46A8-B513-B7CCCC4BA6B2}" dt="2022-12-01T21:44:34.005" v="330" actId="115"/>
        <pc:sldMkLst>
          <pc:docMk/>
          <pc:sldMk cId="68718688" sldId="260"/>
        </pc:sldMkLst>
        <pc:spChg chg="mod">
          <ac:chgData name="David Watson" userId="ad8982a1e9b2e3bf" providerId="LiveId" clId="{728897E0-78C5-46A8-B513-B7CCCC4BA6B2}" dt="2022-12-01T21:44:34.005" v="330" actId="115"/>
          <ac:spMkLst>
            <pc:docMk/>
            <pc:sldMk cId="68718688" sldId="260"/>
            <ac:spMk id="5" creationId="{F163295F-0663-43F7-AE5B-E0DF86278DB5}"/>
          </ac:spMkLst>
        </pc:spChg>
      </pc:sldChg>
      <pc:sldChg chg="add del">
        <pc:chgData name="David Watson" userId="ad8982a1e9b2e3bf" providerId="LiveId" clId="{728897E0-78C5-46A8-B513-B7CCCC4BA6B2}" dt="2022-12-01T20:53:58.962" v="7" actId="47"/>
        <pc:sldMkLst>
          <pc:docMk/>
          <pc:sldMk cId="2715671283" sldId="260"/>
        </pc:sldMkLst>
      </pc:sldChg>
      <pc:sldChg chg="addSp modSp add mod modTransition">
        <pc:chgData name="David Watson" userId="ad8982a1e9b2e3bf" providerId="LiveId" clId="{728897E0-78C5-46A8-B513-B7CCCC4BA6B2}" dt="2022-12-01T21:45:44.888" v="338" actId="115"/>
        <pc:sldMkLst>
          <pc:docMk/>
          <pc:sldMk cId="287080900" sldId="261"/>
        </pc:sldMkLst>
        <pc:spChg chg="add mod">
          <ac:chgData name="David Watson" userId="ad8982a1e9b2e3bf" providerId="LiveId" clId="{728897E0-78C5-46A8-B513-B7CCCC4BA6B2}" dt="2022-12-01T21:29:57.741" v="306" actId="1076"/>
          <ac:spMkLst>
            <pc:docMk/>
            <pc:sldMk cId="287080900" sldId="261"/>
            <ac:spMk id="3" creationId="{E6A26E13-8501-1754-F93A-DDE7895B6620}"/>
          </ac:spMkLst>
        </pc:spChg>
        <pc:spChg chg="mod">
          <ac:chgData name="David Watson" userId="ad8982a1e9b2e3bf" providerId="LiveId" clId="{728897E0-78C5-46A8-B513-B7CCCC4BA6B2}" dt="2022-12-01T21:45:44.888" v="338" actId="115"/>
          <ac:spMkLst>
            <pc:docMk/>
            <pc:sldMk cId="287080900" sldId="261"/>
            <ac:spMk id="5" creationId="{F163295F-0663-43F7-AE5B-E0DF86278DB5}"/>
          </ac:spMkLst>
        </pc:spChg>
        <pc:spChg chg="mod">
          <ac:chgData name="David Watson" userId="ad8982a1e9b2e3bf" providerId="LiveId" clId="{728897E0-78C5-46A8-B513-B7CCCC4BA6B2}" dt="2022-12-01T21:27:34.114" v="287" actId="1038"/>
          <ac:spMkLst>
            <pc:docMk/>
            <pc:sldMk cId="287080900" sldId="261"/>
            <ac:spMk id="20" creationId="{A4A4D6A5-C48E-B8AC-6BBF-4ABA744E1F97}"/>
          </ac:spMkLst>
        </pc:spChg>
        <pc:spChg chg="mod">
          <ac:chgData name="David Watson" userId="ad8982a1e9b2e3bf" providerId="LiveId" clId="{728897E0-78C5-46A8-B513-B7CCCC4BA6B2}" dt="2022-12-01T21:27:34.114" v="287" actId="1038"/>
          <ac:spMkLst>
            <pc:docMk/>
            <pc:sldMk cId="287080900" sldId="261"/>
            <ac:spMk id="21" creationId="{66D54B32-16F1-B897-C381-BB04EA83004D}"/>
          </ac:spMkLst>
        </pc:spChg>
        <pc:picChg chg="add mod">
          <ac:chgData name="David Watson" userId="ad8982a1e9b2e3bf" providerId="LiveId" clId="{728897E0-78C5-46A8-B513-B7CCCC4BA6B2}" dt="2022-12-01T21:27:16.704" v="219" actId="1076"/>
          <ac:picMkLst>
            <pc:docMk/>
            <pc:sldMk cId="287080900" sldId="261"/>
            <ac:picMk id="2" creationId="{50E4138B-C275-BA71-F3C3-E480145A31C3}"/>
          </ac:picMkLst>
        </pc:picChg>
      </pc:sldChg>
      <pc:sldChg chg="add del">
        <pc:chgData name="David Watson" userId="ad8982a1e9b2e3bf" providerId="LiveId" clId="{728897E0-78C5-46A8-B513-B7CCCC4BA6B2}" dt="2022-12-01T20:53:58.962" v="7" actId="47"/>
        <pc:sldMkLst>
          <pc:docMk/>
          <pc:sldMk cId="408068045" sldId="261"/>
        </pc:sldMkLst>
      </pc:sldChg>
      <pc:sldChg chg="add del">
        <pc:chgData name="David Watson" userId="ad8982a1e9b2e3bf" providerId="LiveId" clId="{728897E0-78C5-46A8-B513-B7CCCC4BA6B2}" dt="2022-12-01T20:53:58.962" v="7" actId="47"/>
        <pc:sldMkLst>
          <pc:docMk/>
          <pc:sldMk cId="2410370102" sldId="262"/>
        </pc:sldMkLst>
      </pc:sldChg>
      <pc:sldChg chg="addSp delSp modSp add mod">
        <pc:chgData name="David Watson" userId="ad8982a1e9b2e3bf" providerId="LiveId" clId="{728897E0-78C5-46A8-B513-B7CCCC4BA6B2}" dt="2022-12-01T21:45:56.115" v="339" actId="115"/>
        <pc:sldMkLst>
          <pc:docMk/>
          <pc:sldMk cId="2480378009" sldId="262"/>
        </pc:sldMkLst>
        <pc:spChg chg="del">
          <ac:chgData name="David Watson" userId="ad8982a1e9b2e3bf" providerId="LiveId" clId="{728897E0-78C5-46A8-B513-B7CCCC4BA6B2}" dt="2022-12-01T21:31:33.194" v="312" actId="478"/>
          <ac:spMkLst>
            <pc:docMk/>
            <pc:sldMk cId="2480378009" sldId="262"/>
            <ac:spMk id="3" creationId="{E6A26E13-8501-1754-F93A-DDE7895B6620}"/>
          </ac:spMkLst>
        </pc:spChg>
        <pc:spChg chg="mod">
          <ac:chgData name="David Watson" userId="ad8982a1e9b2e3bf" providerId="LiveId" clId="{728897E0-78C5-46A8-B513-B7CCCC4BA6B2}" dt="2022-12-01T21:45:56.115" v="339" actId="115"/>
          <ac:spMkLst>
            <pc:docMk/>
            <pc:sldMk cId="2480378009" sldId="262"/>
            <ac:spMk id="5" creationId="{F163295F-0663-43F7-AE5B-E0DF86278DB5}"/>
          </ac:spMkLst>
        </pc:spChg>
        <pc:spChg chg="del">
          <ac:chgData name="David Watson" userId="ad8982a1e9b2e3bf" providerId="LiveId" clId="{728897E0-78C5-46A8-B513-B7CCCC4BA6B2}" dt="2022-12-01T21:31:33.194" v="312" actId="478"/>
          <ac:spMkLst>
            <pc:docMk/>
            <pc:sldMk cId="2480378009" sldId="262"/>
            <ac:spMk id="22" creationId="{D8280F37-5B4C-1A56-6441-0EBF3F451847}"/>
          </ac:spMkLst>
        </pc:spChg>
        <pc:picChg chg="add mod">
          <ac:chgData name="David Watson" userId="ad8982a1e9b2e3bf" providerId="LiveId" clId="{728897E0-78C5-46A8-B513-B7CCCC4BA6B2}" dt="2022-12-01T21:31:40.015" v="314"/>
          <ac:picMkLst>
            <pc:docMk/>
            <pc:sldMk cId="2480378009" sldId="262"/>
            <ac:picMk id="4" creationId="{FA0E1FE4-91CD-0E1A-8288-51EEFFBB30EE}"/>
          </ac:picMkLst>
        </pc:picChg>
        <pc:picChg chg="del">
          <ac:chgData name="David Watson" userId="ad8982a1e9b2e3bf" providerId="LiveId" clId="{728897E0-78C5-46A8-B513-B7CCCC4BA6B2}" dt="2022-12-01T21:31:39.634" v="313" actId="478"/>
          <ac:picMkLst>
            <pc:docMk/>
            <pc:sldMk cId="2480378009" sldId="262"/>
            <ac:picMk id="17" creationId="{B9DC9FF2-80C6-25E3-A2CE-18F5EAF909AD}"/>
          </ac:picMkLst>
        </pc:picChg>
      </pc:sldChg>
      <pc:sldChg chg="modSp add mod">
        <pc:chgData name="David Watson" userId="ad8982a1e9b2e3bf" providerId="LiveId" clId="{728897E0-78C5-46A8-B513-B7CCCC4BA6B2}" dt="2022-12-01T21:45:09.897" v="332" actId="13926"/>
        <pc:sldMkLst>
          <pc:docMk/>
          <pc:sldMk cId="1887355648" sldId="263"/>
        </pc:sldMkLst>
        <pc:spChg chg="mod">
          <ac:chgData name="David Watson" userId="ad8982a1e9b2e3bf" providerId="LiveId" clId="{728897E0-78C5-46A8-B513-B7CCCC4BA6B2}" dt="2022-12-01T21:45:09.897" v="332" actId="13926"/>
          <ac:spMkLst>
            <pc:docMk/>
            <pc:sldMk cId="1887355648" sldId="263"/>
            <ac:spMk id="5" creationId="{F163295F-0663-43F7-AE5B-E0DF86278DB5}"/>
          </ac:spMkLst>
        </pc:spChg>
      </pc:sldChg>
      <pc:sldChg chg="add del">
        <pc:chgData name="David Watson" userId="ad8982a1e9b2e3bf" providerId="LiveId" clId="{728897E0-78C5-46A8-B513-B7CCCC4BA6B2}" dt="2022-12-01T20:53:58.962" v="7" actId="47"/>
        <pc:sldMkLst>
          <pc:docMk/>
          <pc:sldMk cId="2619958050" sldId="263"/>
        </pc:sldMkLst>
      </pc:sldChg>
      <pc:sldChg chg="add del">
        <pc:chgData name="David Watson" userId="ad8982a1e9b2e3bf" providerId="LiveId" clId="{728897E0-78C5-46A8-B513-B7CCCC4BA6B2}" dt="2022-12-02T02:40:25.338" v="1049" actId="47"/>
        <pc:sldMkLst>
          <pc:docMk/>
          <pc:sldMk cId="3603975603" sldId="264"/>
        </pc:sldMkLst>
      </pc:sldChg>
      <pc:sldChg chg="addSp modSp add mod ord">
        <pc:chgData name="David Watson" userId="ad8982a1e9b2e3bf" providerId="LiveId" clId="{728897E0-78C5-46A8-B513-B7CCCC4BA6B2}" dt="2022-12-01T22:33:02.827" v="418" actId="207"/>
        <pc:sldMkLst>
          <pc:docMk/>
          <pc:sldMk cId="2138911978" sldId="265"/>
        </pc:sldMkLst>
        <pc:spChg chg="add mod">
          <ac:chgData name="David Watson" userId="ad8982a1e9b2e3bf" providerId="LiveId" clId="{728897E0-78C5-46A8-B513-B7CCCC4BA6B2}" dt="2022-12-01T22:33:02.827" v="418" actId="207"/>
          <ac:spMkLst>
            <pc:docMk/>
            <pc:sldMk cId="2138911978" sldId="265"/>
            <ac:spMk id="3" creationId="{A619F0DD-5A26-C951-09A4-3C1E73D7E891}"/>
          </ac:spMkLst>
        </pc:spChg>
        <pc:spChg chg="mod">
          <ac:chgData name="David Watson" userId="ad8982a1e9b2e3bf" providerId="LiveId" clId="{728897E0-78C5-46A8-B513-B7CCCC4BA6B2}" dt="2022-12-01T22:28:28.150" v="371" actId="21"/>
          <ac:spMkLst>
            <pc:docMk/>
            <pc:sldMk cId="2138911978" sldId="265"/>
            <ac:spMk id="5" creationId="{F163295F-0663-43F7-AE5B-E0DF86278DB5}"/>
          </ac:spMkLst>
        </pc:spChg>
      </pc:sldChg>
      <pc:sldChg chg="addSp delSp modSp add mod">
        <pc:chgData name="David Watson" userId="ad8982a1e9b2e3bf" providerId="LiveId" clId="{728897E0-78C5-46A8-B513-B7CCCC4BA6B2}" dt="2022-12-01T22:32:51.309" v="417" actId="115"/>
        <pc:sldMkLst>
          <pc:docMk/>
          <pc:sldMk cId="2253340080" sldId="266"/>
        </pc:sldMkLst>
        <pc:spChg chg="mod">
          <ac:chgData name="David Watson" userId="ad8982a1e9b2e3bf" providerId="LiveId" clId="{728897E0-78C5-46A8-B513-B7CCCC4BA6B2}" dt="2022-12-01T22:32:51.309" v="417" actId="115"/>
          <ac:spMkLst>
            <pc:docMk/>
            <pc:sldMk cId="2253340080" sldId="266"/>
            <ac:spMk id="3" creationId="{A619F0DD-5A26-C951-09A4-3C1E73D7E891}"/>
          </ac:spMkLst>
        </pc:spChg>
        <pc:spChg chg="del">
          <ac:chgData name="David Watson" userId="ad8982a1e9b2e3bf" providerId="LiveId" clId="{728897E0-78C5-46A8-B513-B7CCCC4BA6B2}" dt="2022-12-01T22:31:53.320" v="391" actId="478"/>
          <ac:spMkLst>
            <pc:docMk/>
            <pc:sldMk cId="2253340080" sldId="266"/>
            <ac:spMk id="20" creationId="{A4A4D6A5-C48E-B8AC-6BBF-4ABA744E1F97}"/>
          </ac:spMkLst>
        </pc:spChg>
        <pc:spChg chg="del">
          <ac:chgData name="David Watson" userId="ad8982a1e9b2e3bf" providerId="LiveId" clId="{728897E0-78C5-46A8-B513-B7CCCC4BA6B2}" dt="2022-12-01T22:31:56.725" v="392" actId="478"/>
          <ac:spMkLst>
            <pc:docMk/>
            <pc:sldMk cId="2253340080" sldId="266"/>
            <ac:spMk id="21" creationId="{66D54B32-16F1-B897-C381-BB04EA83004D}"/>
          </ac:spMkLst>
        </pc:spChg>
        <pc:spChg chg="mod">
          <ac:chgData name="David Watson" userId="ad8982a1e9b2e3bf" providerId="LiveId" clId="{728897E0-78C5-46A8-B513-B7CCCC4BA6B2}" dt="2022-12-01T22:32:40.567" v="416" actId="1076"/>
          <ac:spMkLst>
            <pc:docMk/>
            <pc:sldMk cId="2253340080" sldId="266"/>
            <ac:spMk id="22" creationId="{D8280F37-5B4C-1A56-6441-0EBF3F451847}"/>
          </ac:spMkLst>
        </pc:spChg>
        <pc:picChg chg="add mod">
          <ac:chgData name="David Watson" userId="ad8982a1e9b2e3bf" providerId="LiveId" clId="{728897E0-78C5-46A8-B513-B7CCCC4BA6B2}" dt="2022-12-01T22:31:51.547" v="390"/>
          <ac:picMkLst>
            <pc:docMk/>
            <pc:sldMk cId="2253340080" sldId="266"/>
            <ac:picMk id="2" creationId="{9F48CFA1-17FC-0ADF-A44F-09AF6B633073}"/>
          </ac:picMkLst>
        </pc:picChg>
        <pc:picChg chg="del">
          <ac:chgData name="David Watson" userId="ad8982a1e9b2e3bf" providerId="LiveId" clId="{728897E0-78C5-46A8-B513-B7CCCC4BA6B2}" dt="2022-12-01T22:31:51.066" v="389" actId="478"/>
          <ac:picMkLst>
            <pc:docMk/>
            <pc:sldMk cId="2253340080" sldId="266"/>
            <ac:picMk id="17" creationId="{B9DC9FF2-80C6-25E3-A2CE-18F5EAF909AD}"/>
          </ac:picMkLst>
        </pc:picChg>
      </pc:sldChg>
      <pc:sldChg chg="add del">
        <pc:chgData name="David Watson" userId="ad8982a1e9b2e3bf" providerId="LiveId" clId="{728897E0-78C5-46A8-B513-B7CCCC4BA6B2}" dt="2022-12-01T22:29:56.816" v="384" actId="47"/>
        <pc:sldMkLst>
          <pc:docMk/>
          <pc:sldMk cId="2774210059" sldId="266"/>
        </pc:sldMkLst>
      </pc:sldChg>
      <pc:sldChg chg="addSp delSp modSp add mod">
        <pc:chgData name="David Watson" userId="ad8982a1e9b2e3bf" providerId="LiveId" clId="{728897E0-78C5-46A8-B513-B7CCCC4BA6B2}" dt="2022-12-01T23:04:05.564" v="1044" actId="20577"/>
        <pc:sldMkLst>
          <pc:docMk/>
          <pc:sldMk cId="3246717405" sldId="267"/>
        </pc:sldMkLst>
        <pc:spChg chg="mod">
          <ac:chgData name="David Watson" userId="ad8982a1e9b2e3bf" providerId="LiveId" clId="{728897E0-78C5-46A8-B513-B7CCCC4BA6B2}" dt="2022-12-01T23:04:05.564" v="1044" actId="20577"/>
          <ac:spMkLst>
            <pc:docMk/>
            <pc:sldMk cId="3246717405" sldId="267"/>
            <ac:spMk id="3" creationId="{A619F0DD-5A26-C951-09A4-3C1E73D7E891}"/>
          </ac:spMkLst>
        </pc:spChg>
        <pc:spChg chg="add del mod">
          <ac:chgData name="David Watson" userId="ad8982a1e9b2e3bf" providerId="LiveId" clId="{728897E0-78C5-46A8-B513-B7CCCC4BA6B2}" dt="2022-12-01T22:41:23.319" v="494" actId="478"/>
          <ac:spMkLst>
            <pc:docMk/>
            <pc:sldMk cId="3246717405" sldId="267"/>
            <ac:spMk id="4" creationId="{B53B46F9-D2FA-B205-5C79-D1DE462467FD}"/>
          </ac:spMkLst>
        </pc:spChg>
        <pc:spChg chg="mod">
          <ac:chgData name="David Watson" userId="ad8982a1e9b2e3bf" providerId="LiveId" clId="{728897E0-78C5-46A8-B513-B7CCCC4BA6B2}" dt="2022-12-01T22:36:14.162" v="440" actId="20577"/>
          <ac:spMkLst>
            <pc:docMk/>
            <pc:sldMk cId="3246717405" sldId="267"/>
            <ac:spMk id="5" creationId="{F163295F-0663-43F7-AE5B-E0DF86278DB5}"/>
          </ac:spMkLst>
        </pc:spChg>
        <pc:spChg chg="add del mod">
          <ac:chgData name="David Watson" userId="ad8982a1e9b2e3bf" providerId="LiveId" clId="{728897E0-78C5-46A8-B513-B7CCCC4BA6B2}" dt="2022-12-01T22:41:23.319" v="494" actId="478"/>
          <ac:spMkLst>
            <pc:docMk/>
            <pc:sldMk cId="3246717405" sldId="267"/>
            <ac:spMk id="8" creationId="{AF24B8A5-4136-1197-46D5-5FA3FF579AEE}"/>
          </ac:spMkLst>
        </pc:spChg>
        <pc:spChg chg="add mod">
          <ac:chgData name="David Watson" userId="ad8982a1e9b2e3bf" providerId="LiveId" clId="{728897E0-78C5-46A8-B513-B7CCCC4BA6B2}" dt="2022-12-01T22:42:03.876" v="495"/>
          <ac:spMkLst>
            <pc:docMk/>
            <pc:sldMk cId="3246717405" sldId="267"/>
            <ac:spMk id="10" creationId="{914B8BDA-63A5-3B74-639A-1069F2C1EDDF}"/>
          </ac:spMkLst>
        </pc:spChg>
        <pc:spChg chg="add mod">
          <ac:chgData name="David Watson" userId="ad8982a1e9b2e3bf" providerId="LiveId" clId="{728897E0-78C5-46A8-B513-B7CCCC4BA6B2}" dt="2022-12-01T22:42:03.876" v="495"/>
          <ac:spMkLst>
            <pc:docMk/>
            <pc:sldMk cId="3246717405" sldId="267"/>
            <ac:spMk id="11" creationId="{208485E8-71F6-F9BC-E7B8-A2BDC8C752F3}"/>
          </ac:spMkLst>
        </pc:spChg>
        <pc:spChg chg="add mod">
          <ac:chgData name="David Watson" userId="ad8982a1e9b2e3bf" providerId="LiveId" clId="{728897E0-78C5-46A8-B513-B7CCCC4BA6B2}" dt="2022-12-01T22:55:10.878" v="717"/>
          <ac:spMkLst>
            <pc:docMk/>
            <pc:sldMk cId="3246717405" sldId="267"/>
            <ac:spMk id="14" creationId="{CD34ECEC-994B-35DB-83C4-01A43B7C8CE2}"/>
          </ac:spMkLst>
        </pc:spChg>
        <pc:spChg chg="del">
          <ac:chgData name="David Watson" userId="ad8982a1e9b2e3bf" providerId="LiveId" clId="{728897E0-78C5-46A8-B513-B7CCCC4BA6B2}" dt="2022-12-01T22:37:13.925" v="483" actId="478"/>
          <ac:spMkLst>
            <pc:docMk/>
            <pc:sldMk cId="3246717405" sldId="267"/>
            <ac:spMk id="22" creationId="{D8280F37-5B4C-1A56-6441-0EBF3F451847}"/>
          </ac:spMkLst>
        </pc:spChg>
        <pc:picChg chg="del">
          <ac:chgData name="David Watson" userId="ad8982a1e9b2e3bf" providerId="LiveId" clId="{728897E0-78C5-46A8-B513-B7CCCC4BA6B2}" dt="2022-12-01T22:37:13.925" v="483" actId="478"/>
          <ac:picMkLst>
            <pc:docMk/>
            <pc:sldMk cId="3246717405" sldId="267"/>
            <ac:picMk id="2" creationId="{9F48CFA1-17FC-0ADF-A44F-09AF6B633073}"/>
          </ac:picMkLst>
        </pc:picChg>
        <pc:picChg chg="add del mod">
          <ac:chgData name="David Watson" userId="ad8982a1e9b2e3bf" providerId="LiveId" clId="{728897E0-78C5-46A8-B513-B7CCCC4BA6B2}" dt="2022-12-01T22:41:23.319" v="494" actId="478"/>
          <ac:picMkLst>
            <pc:docMk/>
            <pc:sldMk cId="3246717405" sldId="267"/>
            <ac:picMk id="6" creationId="{A6FB0B0C-7393-3CD6-1964-97B7ADF259F2}"/>
          </ac:picMkLst>
        </pc:picChg>
        <pc:picChg chg="add del mod">
          <ac:chgData name="David Watson" userId="ad8982a1e9b2e3bf" providerId="LiveId" clId="{728897E0-78C5-46A8-B513-B7CCCC4BA6B2}" dt="2022-12-01T22:41:23.319" v="494" actId="478"/>
          <ac:picMkLst>
            <pc:docMk/>
            <pc:sldMk cId="3246717405" sldId="267"/>
            <ac:picMk id="7" creationId="{3ACCDEA6-F4FF-CB72-775E-367E8684976B}"/>
          </ac:picMkLst>
        </pc:picChg>
        <pc:picChg chg="add del mod">
          <ac:chgData name="David Watson" userId="ad8982a1e9b2e3bf" providerId="LiveId" clId="{728897E0-78C5-46A8-B513-B7CCCC4BA6B2}" dt="2022-12-01T22:41:23.319" v="494" actId="478"/>
          <ac:picMkLst>
            <pc:docMk/>
            <pc:sldMk cId="3246717405" sldId="267"/>
            <ac:picMk id="9" creationId="{08EDFA2C-7CA3-9C2A-7067-838C157D700D}"/>
          </ac:picMkLst>
        </pc:picChg>
        <pc:picChg chg="add mod">
          <ac:chgData name="David Watson" userId="ad8982a1e9b2e3bf" providerId="LiveId" clId="{728897E0-78C5-46A8-B513-B7CCCC4BA6B2}" dt="2022-12-01T22:42:11.473" v="496"/>
          <ac:picMkLst>
            <pc:docMk/>
            <pc:sldMk cId="3246717405" sldId="267"/>
            <ac:picMk id="12" creationId="{BB14629C-EBA6-9996-AF0B-FB33EF75361C}"/>
          </ac:picMkLst>
        </pc:picChg>
        <pc:picChg chg="add mod">
          <ac:chgData name="David Watson" userId="ad8982a1e9b2e3bf" providerId="LiveId" clId="{728897E0-78C5-46A8-B513-B7CCCC4BA6B2}" dt="2022-12-01T22:42:11.473" v="496"/>
          <ac:picMkLst>
            <pc:docMk/>
            <pc:sldMk cId="3246717405" sldId="267"/>
            <ac:picMk id="13" creationId="{C92BA555-D340-ED5B-7172-1EB3FB8B1187}"/>
          </ac:picMkLst>
        </pc:picChg>
        <pc:picChg chg="del">
          <ac:chgData name="David Watson" userId="ad8982a1e9b2e3bf" providerId="LiveId" clId="{728897E0-78C5-46A8-B513-B7CCCC4BA6B2}" dt="2022-12-01T22:37:13.925" v="483" actId="478"/>
          <ac:picMkLst>
            <pc:docMk/>
            <pc:sldMk cId="3246717405" sldId="267"/>
            <ac:picMk id="19" creationId="{74F5D3A2-03F2-FA8F-6759-3660499D3370}"/>
          </ac:picMkLst>
        </pc:picChg>
      </pc:sldChg>
      <pc:sldChg chg="addSp modSp add mod modTransition">
        <pc:chgData name="David Watson" userId="ad8982a1e9b2e3bf" providerId="LiveId" clId="{728897E0-78C5-46A8-B513-B7CCCC4BA6B2}" dt="2022-12-01T23:04:13.019" v="1045"/>
        <pc:sldMkLst>
          <pc:docMk/>
          <pc:sldMk cId="771040456" sldId="268"/>
        </pc:sldMkLst>
        <pc:spChg chg="add mod">
          <ac:chgData name="David Watson" userId="ad8982a1e9b2e3bf" providerId="LiveId" clId="{728897E0-78C5-46A8-B513-B7CCCC4BA6B2}" dt="2022-12-01T22:55:14.892" v="718"/>
          <ac:spMkLst>
            <pc:docMk/>
            <pc:sldMk cId="771040456" sldId="268"/>
            <ac:spMk id="2" creationId="{BF3B6D22-B182-833E-E6E0-30121EBB1818}"/>
          </ac:spMkLst>
        </pc:spChg>
        <pc:spChg chg="mod">
          <ac:chgData name="David Watson" userId="ad8982a1e9b2e3bf" providerId="LiveId" clId="{728897E0-78C5-46A8-B513-B7CCCC4BA6B2}" dt="2022-12-01T23:04:13.019" v="1045"/>
          <ac:spMkLst>
            <pc:docMk/>
            <pc:sldMk cId="771040456" sldId="268"/>
            <ac:spMk id="3" creationId="{A619F0DD-5A26-C951-09A4-3C1E73D7E891}"/>
          </ac:spMkLst>
        </pc:spChg>
        <pc:spChg chg="mod">
          <ac:chgData name="David Watson" userId="ad8982a1e9b2e3bf" providerId="LiveId" clId="{728897E0-78C5-46A8-B513-B7CCCC4BA6B2}" dt="2022-12-01T22:42:26.265" v="561" actId="1037"/>
          <ac:spMkLst>
            <pc:docMk/>
            <pc:sldMk cId="771040456" sldId="268"/>
            <ac:spMk id="4" creationId="{B53B46F9-D2FA-B205-5C79-D1DE462467FD}"/>
          </ac:spMkLst>
        </pc:spChg>
        <pc:spChg chg="mod">
          <ac:chgData name="David Watson" userId="ad8982a1e9b2e3bf" providerId="LiveId" clId="{728897E0-78C5-46A8-B513-B7CCCC4BA6B2}" dt="2022-12-01T22:42:26.265" v="561" actId="1037"/>
          <ac:spMkLst>
            <pc:docMk/>
            <pc:sldMk cId="771040456" sldId="268"/>
            <ac:spMk id="8" creationId="{AF24B8A5-4136-1197-46D5-5FA3FF579AEE}"/>
          </ac:spMkLst>
        </pc:spChg>
      </pc:sldChg>
      <pc:sldChg chg="addSp delSp modSp add mod modTransition">
        <pc:chgData name="David Watson" userId="ad8982a1e9b2e3bf" providerId="LiveId" clId="{728897E0-78C5-46A8-B513-B7CCCC4BA6B2}" dt="2022-12-02T14:30:14.248" v="1190"/>
        <pc:sldMkLst>
          <pc:docMk/>
          <pc:sldMk cId="588967904" sldId="269"/>
        </pc:sldMkLst>
        <pc:spChg chg="add del mod ord">
          <ac:chgData name="David Watson" userId="ad8982a1e9b2e3bf" providerId="LiveId" clId="{728897E0-78C5-46A8-B513-B7CCCC4BA6B2}" dt="2022-12-02T14:30:14.091" v="1189" actId="478"/>
          <ac:spMkLst>
            <pc:docMk/>
            <pc:sldMk cId="588967904" sldId="269"/>
            <ac:spMk id="2" creationId="{0D3D0CF0-DAFA-893F-69F4-AA0D52308921}"/>
          </ac:spMkLst>
        </pc:spChg>
        <pc:spChg chg="mod">
          <ac:chgData name="David Watson" userId="ad8982a1e9b2e3bf" providerId="LiveId" clId="{728897E0-78C5-46A8-B513-B7CCCC4BA6B2}" dt="2022-12-01T23:04:15.945" v="1046"/>
          <ac:spMkLst>
            <pc:docMk/>
            <pc:sldMk cId="588967904" sldId="269"/>
            <ac:spMk id="3" creationId="{A619F0DD-5A26-C951-09A4-3C1E73D7E891}"/>
          </ac:spMkLst>
        </pc:spChg>
        <pc:spChg chg="add mod">
          <ac:chgData name="David Watson" userId="ad8982a1e9b2e3bf" providerId="LiveId" clId="{728897E0-78C5-46A8-B513-B7CCCC4BA6B2}" dt="2022-12-01T22:55:18.963" v="719"/>
          <ac:spMkLst>
            <pc:docMk/>
            <pc:sldMk cId="588967904" sldId="269"/>
            <ac:spMk id="10" creationId="{65388090-105C-8D8F-FAA6-0BD5FD45A8A4}"/>
          </ac:spMkLst>
        </pc:spChg>
        <pc:spChg chg="add mod">
          <ac:chgData name="David Watson" userId="ad8982a1e9b2e3bf" providerId="LiveId" clId="{728897E0-78C5-46A8-B513-B7CCCC4BA6B2}" dt="2022-12-02T14:30:14.248" v="1190"/>
          <ac:spMkLst>
            <pc:docMk/>
            <pc:sldMk cId="588967904" sldId="269"/>
            <ac:spMk id="11" creationId="{E4EB618B-D331-0BA8-B3C1-420EFD0B835B}"/>
          </ac:spMkLst>
        </pc:spChg>
      </pc:sldChg>
      <pc:sldChg chg="addSp delSp modSp add del mod">
        <pc:chgData name="David Watson" userId="ad8982a1e9b2e3bf" providerId="LiveId" clId="{728897E0-78C5-46A8-B513-B7CCCC4BA6B2}" dt="2022-12-01T22:57:24.682" v="871" actId="47"/>
        <pc:sldMkLst>
          <pc:docMk/>
          <pc:sldMk cId="1419478582" sldId="270"/>
        </pc:sldMkLst>
        <pc:spChg chg="add del mod">
          <ac:chgData name="David Watson" userId="ad8982a1e9b2e3bf" providerId="LiveId" clId="{728897E0-78C5-46A8-B513-B7CCCC4BA6B2}" dt="2022-12-01T22:47:55.212" v="588" actId="21"/>
          <ac:spMkLst>
            <pc:docMk/>
            <pc:sldMk cId="1419478582" sldId="270"/>
            <ac:spMk id="10" creationId="{05E0D624-4EEE-D17A-E8A9-BB05FAC84062}"/>
          </ac:spMkLst>
        </pc:spChg>
      </pc:sldChg>
      <pc:sldChg chg="addSp delSp modSp add mod">
        <pc:chgData name="David Watson" userId="ad8982a1e9b2e3bf" providerId="LiveId" clId="{728897E0-78C5-46A8-B513-B7CCCC4BA6B2}" dt="2022-12-02T14:30:09.863" v="1188"/>
        <pc:sldMkLst>
          <pc:docMk/>
          <pc:sldMk cId="19439423" sldId="271"/>
        </pc:sldMkLst>
        <pc:spChg chg="del">
          <ac:chgData name="David Watson" userId="ad8982a1e9b2e3bf" providerId="LiveId" clId="{728897E0-78C5-46A8-B513-B7CCCC4BA6B2}" dt="2022-12-01T22:55:54.435" v="744" actId="478"/>
          <ac:spMkLst>
            <pc:docMk/>
            <pc:sldMk cId="19439423" sldId="271"/>
            <ac:spMk id="2" creationId="{0D3D0CF0-DAFA-893F-69F4-AA0D52308921}"/>
          </ac:spMkLst>
        </pc:spChg>
        <pc:spChg chg="add mod">
          <ac:chgData name="David Watson" userId="ad8982a1e9b2e3bf" providerId="LiveId" clId="{728897E0-78C5-46A8-B513-B7CCCC4BA6B2}" dt="2022-12-02T14:30:09.863" v="1188"/>
          <ac:spMkLst>
            <pc:docMk/>
            <pc:sldMk cId="19439423" sldId="271"/>
            <ac:spMk id="2" creationId="{9091D53B-5613-B01E-1E25-8E24A3D18739}"/>
          </ac:spMkLst>
        </pc:spChg>
        <pc:spChg chg="mod">
          <ac:chgData name="David Watson" userId="ad8982a1e9b2e3bf" providerId="LiveId" clId="{728897E0-78C5-46A8-B513-B7CCCC4BA6B2}" dt="2022-12-01T23:04:18.197" v="1047"/>
          <ac:spMkLst>
            <pc:docMk/>
            <pc:sldMk cId="19439423" sldId="271"/>
            <ac:spMk id="3" creationId="{A619F0DD-5A26-C951-09A4-3C1E73D7E891}"/>
          </ac:spMkLst>
        </pc:spChg>
        <pc:spChg chg="mod">
          <ac:chgData name="David Watson" userId="ad8982a1e9b2e3bf" providerId="LiveId" clId="{728897E0-78C5-46A8-B513-B7CCCC4BA6B2}" dt="2022-12-01T22:56:28.667" v="806" actId="1037"/>
          <ac:spMkLst>
            <pc:docMk/>
            <pc:sldMk cId="19439423" sldId="271"/>
            <ac:spMk id="4" creationId="{B53B46F9-D2FA-B205-5C79-D1DE462467FD}"/>
          </ac:spMkLst>
        </pc:spChg>
        <pc:spChg chg="mod">
          <ac:chgData name="David Watson" userId="ad8982a1e9b2e3bf" providerId="LiveId" clId="{728897E0-78C5-46A8-B513-B7CCCC4BA6B2}" dt="2022-12-01T22:56:39.487" v="870" actId="1037"/>
          <ac:spMkLst>
            <pc:docMk/>
            <pc:sldMk cId="19439423" sldId="271"/>
            <ac:spMk id="8" creationId="{AF24B8A5-4136-1197-46D5-5FA3FF579AEE}"/>
          </ac:spMkLst>
        </pc:spChg>
        <pc:spChg chg="add mod">
          <ac:chgData name="David Watson" userId="ad8982a1e9b2e3bf" providerId="LiveId" clId="{728897E0-78C5-46A8-B513-B7CCCC4BA6B2}" dt="2022-12-01T22:48:32.293" v="716" actId="12788"/>
          <ac:spMkLst>
            <pc:docMk/>
            <pc:sldMk cId="19439423" sldId="271"/>
            <ac:spMk id="10" creationId="{7DB4AB1B-2CC7-E4E6-AD6A-497AA7687B92}"/>
          </ac:spMkLst>
        </pc:spChg>
        <pc:spChg chg="add mod">
          <ac:chgData name="David Watson" userId="ad8982a1e9b2e3bf" providerId="LiveId" clId="{728897E0-78C5-46A8-B513-B7CCCC4BA6B2}" dt="2022-12-01T22:56:07.571" v="746" actId="12788"/>
          <ac:spMkLst>
            <pc:docMk/>
            <pc:sldMk cId="19439423" sldId="271"/>
            <ac:spMk id="11" creationId="{3CC8CF9E-2588-B3EE-BD20-CDE3326A0A21}"/>
          </ac:spMkLst>
        </pc:spChg>
        <pc:spChg chg="add del mod">
          <ac:chgData name="David Watson" userId="ad8982a1e9b2e3bf" providerId="LiveId" clId="{728897E0-78C5-46A8-B513-B7CCCC4BA6B2}" dt="2022-12-02T14:30:09.458" v="1187" actId="478"/>
          <ac:spMkLst>
            <pc:docMk/>
            <pc:sldMk cId="19439423" sldId="271"/>
            <ac:spMk id="12" creationId="{124DBB05-4B9D-F686-2418-1D4B167C2D30}"/>
          </ac:spMkLst>
        </pc:spChg>
      </pc:sldChg>
      <pc:sldChg chg="addSp delSp modSp add mod">
        <pc:chgData name="David Watson" userId="ad8982a1e9b2e3bf" providerId="LiveId" clId="{728897E0-78C5-46A8-B513-B7CCCC4BA6B2}" dt="2022-12-01T23:04:20.237" v="1048"/>
        <pc:sldMkLst>
          <pc:docMk/>
          <pc:sldMk cId="798013166" sldId="272"/>
        </pc:sldMkLst>
        <pc:spChg chg="mod">
          <ac:chgData name="David Watson" userId="ad8982a1e9b2e3bf" providerId="LiveId" clId="{728897E0-78C5-46A8-B513-B7CCCC4BA6B2}" dt="2022-12-01T23:04:20.237" v="1048"/>
          <ac:spMkLst>
            <pc:docMk/>
            <pc:sldMk cId="798013166" sldId="272"/>
            <ac:spMk id="3" creationId="{A619F0DD-5A26-C951-09A4-3C1E73D7E891}"/>
          </ac:spMkLst>
        </pc:spChg>
        <pc:spChg chg="mod">
          <ac:chgData name="David Watson" userId="ad8982a1e9b2e3bf" providerId="LiveId" clId="{728897E0-78C5-46A8-B513-B7CCCC4BA6B2}" dt="2022-12-01T22:58:52.965" v="984" actId="1038"/>
          <ac:spMkLst>
            <pc:docMk/>
            <pc:sldMk cId="798013166" sldId="272"/>
            <ac:spMk id="4" creationId="{B53B46F9-D2FA-B205-5C79-D1DE462467FD}"/>
          </ac:spMkLst>
        </pc:spChg>
        <pc:spChg chg="mod">
          <ac:chgData name="David Watson" userId="ad8982a1e9b2e3bf" providerId="LiveId" clId="{728897E0-78C5-46A8-B513-B7CCCC4BA6B2}" dt="2022-12-01T22:58:52.965" v="984" actId="1038"/>
          <ac:spMkLst>
            <pc:docMk/>
            <pc:sldMk cId="798013166" sldId="272"/>
            <ac:spMk id="8" creationId="{AF24B8A5-4136-1197-46D5-5FA3FF579AEE}"/>
          </ac:spMkLst>
        </pc:spChg>
        <pc:spChg chg="mod">
          <ac:chgData name="David Watson" userId="ad8982a1e9b2e3bf" providerId="LiveId" clId="{728897E0-78C5-46A8-B513-B7CCCC4BA6B2}" dt="2022-12-01T23:00:15.464" v="1019" actId="1076"/>
          <ac:spMkLst>
            <pc:docMk/>
            <pc:sldMk cId="798013166" sldId="272"/>
            <ac:spMk id="12" creationId="{124DBB05-4B9D-F686-2418-1D4B167C2D30}"/>
          </ac:spMkLst>
        </pc:spChg>
        <pc:picChg chg="add mod">
          <ac:chgData name="David Watson" userId="ad8982a1e9b2e3bf" providerId="LiveId" clId="{728897E0-78C5-46A8-B513-B7CCCC4BA6B2}" dt="2022-12-01T22:58:29.236" v="973"/>
          <ac:picMkLst>
            <pc:docMk/>
            <pc:sldMk cId="798013166" sldId="272"/>
            <ac:picMk id="2" creationId="{B36340AE-D29A-36ED-BB3A-569D4E5C9136}"/>
          </ac:picMkLst>
        </pc:picChg>
        <pc:picChg chg="del">
          <ac:chgData name="David Watson" userId="ad8982a1e9b2e3bf" providerId="LiveId" clId="{728897E0-78C5-46A8-B513-B7CCCC4BA6B2}" dt="2022-12-01T22:58:59.466" v="985" actId="478"/>
          <ac:picMkLst>
            <pc:docMk/>
            <pc:sldMk cId="798013166" sldId="272"/>
            <ac:picMk id="9" creationId="{08EDFA2C-7CA3-9C2A-7067-838C157D700D}"/>
          </ac:picMkLst>
        </pc:picChg>
        <pc:picChg chg="add mod">
          <ac:chgData name="David Watson" userId="ad8982a1e9b2e3bf" providerId="LiveId" clId="{728897E0-78C5-46A8-B513-B7CCCC4BA6B2}" dt="2022-12-01T22:58:36.257" v="974"/>
          <ac:picMkLst>
            <pc:docMk/>
            <pc:sldMk cId="798013166" sldId="272"/>
            <ac:picMk id="13" creationId="{E71ACE4D-080D-58C9-EBBE-88C23E61088B}"/>
          </ac:picMkLst>
        </pc:picChg>
      </pc:sldChg>
      <pc:sldChg chg="delSp modSp add mod modTransition">
        <pc:chgData name="David Watson" userId="ad8982a1e9b2e3bf" providerId="LiveId" clId="{728897E0-78C5-46A8-B513-B7CCCC4BA6B2}" dt="2022-12-02T21:53:01.768" v="3319" actId="478"/>
        <pc:sldMkLst>
          <pc:docMk/>
          <pc:sldMk cId="1051189013" sldId="273"/>
        </pc:sldMkLst>
        <pc:spChg chg="del mod">
          <ac:chgData name="David Watson" userId="ad8982a1e9b2e3bf" providerId="LiveId" clId="{728897E0-78C5-46A8-B513-B7CCCC4BA6B2}" dt="2022-12-02T21:53:01.768" v="3319" actId="478"/>
          <ac:spMkLst>
            <pc:docMk/>
            <pc:sldMk cId="1051189013" sldId="273"/>
            <ac:spMk id="3" creationId="{A619F0DD-5A26-C951-09A4-3C1E73D7E891}"/>
          </ac:spMkLst>
        </pc:spChg>
        <pc:spChg chg="mod">
          <ac:chgData name="David Watson" userId="ad8982a1e9b2e3bf" providerId="LiveId" clId="{728897E0-78C5-46A8-B513-B7CCCC4BA6B2}" dt="2022-12-02T13:35:32.217" v="1079" actId="12788"/>
          <ac:spMkLst>
            <pc:docMk/>
            <pc:sldMk cId="1051189013" sldId="273"/>
            <ac:spMk id="4" creationId="{B53B46F9-D2FA-B205-5C79-D1DE462467FD}"/>
          </ac:spMkLst>
        </pc:spChg>
        <pc:spChg chg="del mod">
          <ac:chgData name="David Watson" userId="ad8982a1e9b2e3bf" providerId="LiveId" clId="{728897E0-78C5-46A8-B513-B7CCCC4BA6B2}" dt="2022-12-02T21:53:01.768" v="3319" actId="478"/>
          <ac:spMkLst>
            <pc:docMk/>
            <pc:sldMk cId="1051189013" sldId="273"/>
            <ac:spMk id="5" creationId="{F163295F-0663-43F7-AE5B-E0DF86278DB5}"/>
          </ac:spMkLst>
        </pc:spChg>
        <pc:spChg chg="mod">
          <ac:chgData name="David Watson" userId="ad8982a1e9b2e3bf" providerId="LiveId" clId="{728897E0-78C5-46A8-B513-B7CCCC4BA6B2}" dt="2022-12-02T13:35:35.325" v="1080" actId="12788"/>
          <ac:spMkLst>
            <pc:docMk/>
            <pc:sldMk cId="1051189013" sldId="273"/>
            <ac:spMk id="8" creationId="{AF24B8A5-4136-1197-46D5-5FA3FF579AEE}"/>
          </ac:spMkLst>
        </pc:spChg>
        <pc:spChg chg="del">
          <ac:chgData name="David Watson" userId="ad8982a1e9b2e3bf" providerId="LiveId" clId="{728897E0-78C5-46A8-B513-B7CCCC4BA6B2}" dt="2022-12-02T13:35:38.179" v="1081" actId="478"/>
          <ac:spMkLst>
            <pc:docMk/>
            <pc:sldMk cId="1051189013" sldId="273"/>
            <ac:spMk id="12" creationId="{124DBB05-4B9D-F686-2418-1D4B167C2D30}"/>
          </ac:spMkLst>
        </pc:spChg>
        <pc:picChg chg="del">
          <ac:chgData name="David Watson" userId="ad8982a1e9b2e3bf" providerId="LiveId" clId="{728897E0-78C5-46A8-B513-B7CCCC4BA6B2}" dt="2022-12-02T13:35:39.072" v="1082" actId="478"/>
          <ac:picMkLst>
            <pc:docMk/>
            <pc:sldMk cId="1051189013" sldId="273"/>
            <ac:picMk id="13" creationId="{E71ACE4D-080D-58C9-EBBE-88C23E61088B}"/>
          </ac:picMkLst>
        </pc:picChg>
      </pc:sldChg>
      <pc:sldChg chg="addSp modSp add mod modTransition">
        <pc:chgData name="David Watson" userId="ad8982a1e9b2e3bf" providerId="LiveId" clId="{728897E0-78C5-46A8-B513-B7CCCC4BA6B2}" dt="2022-12-02T22:05:05.914" v="3333"/>
        <pc:sldMkLst>
          <pc:docMk/>
          <pc:sldMk cId="3200753252" sldId="274"/>
        </pc:sldMkLst>
        <pc:spChg chg="mod">
          <ac:chgData name="David Watson" userId="ad8982a1e9b2e3bf" providerId="LiveId" clId="{728897E0-78C5-46A8-B513-B7CCCC4BA6B2}" dt="2022-12-02T14:25:39.940" v="1182" actId="115"/>
          <ac:spMkLst>
            <pc:docMk/>
            <pc:sldMk cId="3200753252" sldId="274"/>
            <ac:spMk id="3" creationId="{A619F0DD-5A26-C951-09A4-3C1E73D7E891}"/>
          </ac:spMkLst>
        </pc:spChg>
        <pc:spChg chg="mod">
          <ac:chgData name="David Watson" userId="ad8982a1e9b2e3bf" providerId="LiveId" clId="{728897E0-78C5-46A8-B513-B7CCCC4BA6B2}" dt="2022-12-02T13:36:33.220" v="1180" actId="1038"/>
          <ac:spMkLst>
            <pc:docMk/>
            <pc:sldMk cId="3200753252" sldId="274"/>
            <ac:spMk id="4" creationId="{B53B46F9-D2FA-B205-5C79-D1DE462467FD}"/>
          </ac:spMkLst>
        </pc:spChg>
        <pc:spChg chg="mod">
          <ac:chgData name="David Watson" userId="ad8982a1e9b2e3bf" providerId="LiveId" clId="{728897E0-78C5-46A8-B513-B7CCCC4BA6B2}" dt="2022-12-02T13:36:33.220" v="1180" actId="1038"/>
          <ac:spMkLst>
            <pc:docMk/>
            <pc:sldMk cId="3200753252" sldId="274"/>
            <ac:spMk id="8" creationId="{AF24B8A5-4136-1197-46D5-5FA3FF579AEE}"/>
          </ac:spMkLst>
        </pc:spChg>
        <pc:spChg chg="add mod">
          <ac:chgData name="David Watson" userId="ad8982a1e9b2e3bf" providerId="LiveId" clId="{728897E0-78C5-46A8-B513-B7CCCC4BA6B2}" dt="2022-12-02T14:30:02.936" v="1186" actId="1076"/>
          <ac:spMkLst>
            <pc:docMk/>
            <pc:sldMk cId="3200753252" sldId="274"/>
            <ac:spMk id="9" creationId="{2A9DF62D-344B-DAA3-9067-F2278F7B3934}"/>
          </ac:spMkLst>
        </pc:spChg>
        <pc:picChg chg="add mod">
          <ac:chgData name="David Watson" userId="ad8982a1e9b2e3bf" providerId="LiveId" clId="{728897E0-78C5-46A8-B513-B7CCCC4BA6B2}" dt="2022-12-02T13:36:19.159" v="1084"/>
          <ac:picMkLst>
            <pc:docMk/>
            <pc:sldMk cId="3200753252" sldId="274"/>
            <ac:picMk id="2" creationId="{3ECC13C1-1612-CAC6-F768-D979ADF95FD2}"/>
          </ac:picMkLst>
        </pc:picChg>
      </pc:sldChg>
      <pc:sldChg chg="addSp modSp add mod">
        <pc:chgData name="David Watson" userId="ad8982a1e9b2e3bf" providerId="LiveId" clId="{728897E0-78C5-46A8-B513-B7CCCC4BA6B2}" dt="2022-12-02T14:37:59.819" v="1234" actId="1035"/>
        <pc:sldMkLst>
          <pc:docMk/>
          <pc:sldMk cId="257399255" sldId="275"/>
        </pc:sldMkLst>
        <pc:spChg chg="mod">
          <ac:chgData name="David Watson" userId="ad8982a1e9b2e3bf" providerId="LiveId" clId="{728897E0-78C5-46A8-B513-B7CCCC4BA6B2}" dt="2022-12-02T14:33:12.661" v="1196" actId="115"/>
          <ac:spMkLst>
            <pc:docMk/>
            <pc:sldMk cId="257399255" sldId="275"/>
            <ac:spMk id="3" creationId="{A619F0DD-5A26-C951-09A4-3C1E73D7E891}"/>
          </ac:spMkLst>
        </pc:spChg>
        <pc:cxnChg chg="add mod">
          <ac:chgData name="David Watson" userId="ad8982a1e9b2e3bf" providerId="LiveId" clId="{728897E0-78C5-46A8-B513-B7CCCC4BA6B2}" dt="2022-12-02T14:37:59.819" v="1234" actId="1035"/>
          <ac:cxnSpMkLst>
            <pc:docMk/>
            <pc:sldMk cId="257399255" sldId="275"/>
            <ac:cxnSpMk id="13" creationId="{393B3AF2-BE9C-31B9-60DE-5AC2ACD26ED4}"/>
          </ac:cxnSpMkLst>
        </pc:cxnChg>
      </pc:sldChg>
      <pc:sldChg chg="addSp delSp modSp add mod modAnim">
        <pc:chgData name="David Watson" userId="ad8982a1e9b2e3bf" providerId="LiveId" clId="{728897E0-78C5-46A8-B513-B7CCCC4BA6B2}" dt="2022-12-02T15:31:13.728" v="1436"/>
        <pc:sldMkLst>
          <pc:docMk/>
          <pc:sldMk cId="2605783857" sldId="276"/>
        </pc:sldMkLst>
        <pc:spChg chg="mod">
          <ac:chgData name="David Watson" userId="ad8982a1e9b2e3bf" providerId="LiveId" clId="{728897E0-78C5-46A8-B513-B7CCCC4BA6B2}" dt="2022-12-02T14:38:38.310" v="1237" actId="115"/>
          <ac:spMkLst>
            <pc:docMk/>
            <pc:sldMk cId="2605783857" sldId="276"/>
            <ac:spMk id="3" creationId="{A619F0DD-5A26-C951-09A4-3C1E73D7E891}"/>
          </ac:spMkLst>
        </pc:spChg>
        <pc:spChg chg="add mod ord">
          <ac:chgData name="David Watson" userId="ad8982a1e9b2e3bf" providerId="LiveId" clId="{728897E0-78C5-46A8-B513-B7CCCC4BA6B2}" dt="2022-12-02T14:41:25.783" v="1428" actId="167"/>
          <ac:spMkLst>
            <pc:docMk/>
            <pc:sldMk cId="2605783857" sldId="276"/>
            <ac:spMk id="12" creationId="{76A73DDA-7013-00AE-6BC4-747DB99430A9}"/>
          </ac:spMkLst>
        </pc:spChg>
        <pc:spChg chg="add mod">
          <ac:chgData name="David Watson" userId="ad8982a1e9b2e3bf" providerId="LiveId" clId="{728897E0-78C5-46A8-B513-B7CCCC4BA6B2}" dt="2022-12-02T14:41:18.475" v="1427" actId="1038"/>
          <ac:spMkLst>
            <pc:docMk/>
            <pc:sldMk cId="2605783857" sldId="276"/>
            <ac:spMk id="15" creationId="{0430661B-9293-0055-C7E9-EE6A57791702}"/>
          </ac:spMkLst>
        </pc:spChg>
        <pc:spChg chg="add mod">
          <ac:chgData name="David Watson" userId="ad8982a1e9b2e3bf" providerId="LiveId" clId="{728897E0-78C5-46A8-B513-B7CCCC4BA6B2}" dt="2022-12-02T14:41:57.399" v="1430" actId="1076"/>
          <ac:spMkLst>
            <pc:docMk/>
            <pc:sldMk cId="2605783857" sldId="276"/>
            <ac:spMk id="16" creationId="{780CF7D4-B0F6-EF60-48C6-B4E7DB9D461C}"/>
          </ac:spMkLst>
        </pc:spChg>
        <pc:spChg chg="add mod">
          <ac:chgData name="David Watson" userId="ad8982a1e9b2e3bf" providerId="LiveId" clId="{728897E0-78C5-46A8-B513-B7CCCC4BA6B2}" dt="2022-12-02T15:04:52.300" v="1432" actId="1076"/>
          <ac:spMkLst>
            <pc:docMk/>
            <pc:sldMk cId="2605783857" sldId="276"/>
            <ac:spMk id="17" creationId="{6E2C8CB8-0F0A-A8D9-085B-38A15387F7D4}"/>
          </ac:spMkLst>
        </pc:spChg>
        <pc:spChg chg="add mod">
          <ac:chgData name="David Watson" userId="ad8982a1e9b2e3bf" providerId="LiveId" clId="{728897E0-78C5-46A8-B513-B7CCCC4BA6B2}" dt="2022-12-02T15:07:28.820" v="1435" actId="1076"/>
          <ac:spMkLst>
            <pc:docMk/>
            <pc:sldMk cId="2605783857" sldId="276"/>
            <ac:spMk id="18" creationId="{AB775C69-C7C4-D877-DE9D-D77D9F899B9B}"/>
          </ac:spMkLst>
        </pc:spChg>
        <pc:picChg chg="add mod">
          <ac:chgData name="David Watson" userId="ad8982a1e9b2e3bf" providerId="LiveId" clId="{728897E0-78C5-46A8-B513-B7CCCC4BA6B2}" dt="2022-12-02T14:41:18.475" v="1427" actId="1038"/>
          <ac:picMkLst>
            <pc:docMk/>
            <pc:sldMk cId="2605783857" sldId="276"/>
            <ac:picMk id="14" creationId="{96F0AA21-F399-141E-0A96-980F92D5ACD8}"/>
          </ac:picMkLst>
        </pc:picChg>
        <pc:cxnChg chg="del">
          <ac:chgData name="David Watson" userId="ad8982a1e9b2e3bf" providerId="LiveId" clId="{728897E0-78C5-46A8-B513-B7CCCC4BA6B2}" dt="2022-12-02T14:38:42.218" v="1238" actId="478"/>
          <ac:cxnSpMkLst>
            <pc:docMk/>
            <pc:sldMk cId="2605783857" sldId="276"/>
            <ac:cxnSpMk id="13" creationId="{393B3AF2-BE9C-31B9-60DE-5AC2ACD26ED4}"/>
          </ac:cxnSpMkLst>
        </pc:cxnChg>
      </pc:sldChg>
      <pc:sldChg chg="delSp modSp add mod ord">
        <pc:chgData name="David Watson" userId="ad8982a1e9b2e3bf" providerId="LiveId" clId="{728897E0-78C5-46A8-B513-B7CCCC4BA6B2}" dt="2022-12-02T17:10:31.566" v="1906" actId="207"/>
        <pc:sldMkLst>
          <pc:docMk/>
          <pc:sldMk cId="3086127059" sldId="277"/>
        </pc:sldMkLst>
        <pc:spChg chg="mod">
          <ac:chgData name="David Watson" userId="ad8982a1e9b2e3bf" providerId="LiveId" clId="{728897E0-78C5-46A8-B513-B7CCCC4BA6B2}" dt="2022-12-02T17:10:31.566" v="1906" actId="207"/>
          <ac:spMkLst>
            <pc:docMk/>
            <pc:sldMk cId="3086127059" sldId="277"/>
            <ac:spMk id="3" creationId="{A619F0DD-5A26-C951-09A4-3C1E73D7E891}"/>
          </ac:spMkLst>
        </pc:spChg>
        <pc:spChg chg="del">
          <ac:chgData name="David Watson" userId="ad8982a1e9b2e3bf" providerId="LiveId" clId="{728897E0-78C5-46A8-B513-B7CCCC4BA6B2}" dt="2022-12-02T17:10:02.412" v="1901" actId="478"/>
          <ac:spMkLst>
            <pc:docMk/>
            <pc:sldMk cId="3086127059" sldId="277"/>
            <ac:spMk id="4" creationId="{B53B46F9-D2FA-B205-5C79-D1DE462467FD}"/>
          </ac:spMkLst>
        </pc:spChg>
        <pc:spChg chg="mod">
          <ac:chgData name="David Watson" userId="ad8982a1e9b2e3bf" providerId="LiveId" clId="{728897E0-78C5-46A8-B513-B7CCCC4BA6B2}" dt="2022-12-02T15:54:45.882" v="1451" actId="20577"/>
          <ac:spMkLst>
            <pc:docMk/>
            <pc:sldMk cId="3086127059" sldId="277"/>
            <ac:spMk id="5" creationId="{F163295F-0663-43F7-AE5B-E0DF86278DB5}"/>
          </ac:spMkLst>
        </pc:spChg>
        <pc:spChg chg="del">
          <ac:chgData name="David Watson" userId="ad8982a1e9b2e3bf" providerId="LiveId" clId="{728897E0-78C5-46A8-B513-B7CCCC4BA6B2}" dt="2022-12-02T17:10:02.412" v="1901" actId="478"/>
          <ac:spMkLst>
            <pc:docMk/>
            <pc:sldMk cId="3086127059" sldId="277"/>
            <ac:spMk id="8" creationId="{AF24B8A5-4136-1197-46D5-5FA3FF579AEE}"/>
          </ac:spMkLst>
        </pc:spChg>
        <pc:spChg chg="del">
          <ac:chgData name="David Watson" userId="ad8982a1e9b2e3bf" providerId="LiveId" clId="{728897E0-78C5-46A8-B513-B7CCCC4BA6B2}" dt="2022-12-02T17:10:02.412" v="1901" actId="478"/>
          <ac:spMkLst>
            <pc:docMk/>
            <pc:sldMk cId="3086127059" sldId="277"/>
            <ac:spMk id="10" creationId="{7DB4AB1B-2CC7-E4E6-AD6A-497AA7687B92}"/>
          </ac:spMkLst>
        </pc:spChg>
        <pc:spChg chg="del">
          <ac:chgData name="David Watson" userId="ad8982a1e9b2e3bf" providerId="LiveId" clId="{728897E0-78C5-46A8-B513-B7CCCC4BA6B2}" dt="2022-12-02T17:10:02.412" v="1901" actId="478"/>
          <ac:spMkLst>
            <pc:docMk/>
            <pc:sldMk cId="3086127059" sldId="277"/>
            <ac:spMk id="11" creationId="{3CC8CF9E-2588-B3EE-BD20-CDE3326A0A21}"/>
          </ac:spMkLst>
        </pc:spChg>
        <pc:picChg chg="del">
          <ac:chgData name="David Watson" userId="ad8982a1e9b2e3bf" providerId="LiveId" clId="{728897E0-78C5-46A8-B513-B7CCCC4BA6B2}" dt="2022-12-02T17:10:02.412" v="1901" actId="478"/>
          <ac:picMkLst>
            <pc:docMk/>
            <pc:sldMk cId="3086127059" sldId="277"/>
            <ac:picMk id="6" creationId="{A6FB0B0C-7393-3CD6-1964-97B7ADF259F2}"/>
          </ac:picMkLst>
        </pc:picChg>
        <pc:picChg chg="del">
          <ac:chgData name="David Watson" userId="ad8982a1e9b2e3bf" providerId="LiveId" clId="{728897E0-78C5-46A8-B513-B7CCCC4BA6B2}" dt="2022-12-02T17:10:02.412" v="1901" actId="478"/>
          <ac:picMkLst>
            <pc:docMk/>
            <pc:sldMk cId="3086127059" sldId="277"/>
            <ac:picMk id="7" creationId="{3ACCDEA6-F4FF-CB72-775E-367E8684976B}"/>
          </ac:picMkLst>
        </pc:picChg>
      </pc:sldChg>
      <pc:sldChg chg="addSp delSp modSp add del mod ord">
        <pc:chgData name="David Watson" userId="ad8982a1e9b2e3bf" providerId="LiveId" clId="{728897E0-78C5-46A8-B513-B7CCCC4BA6B2}" dt="2022-12-02T17:26:12.769" v="2136" actId="47"/>
        <pc:sldMkLst>
          <pc:docMk/>
          <pc:sldMk cId="2339262493" sldId="278"/>
        </pc:sldMkLst>
        <pc:spChg chg="add del mod ord">
          <ac:chgData name="David Watson" userId="ad8982a1e9b2e3bf" providerId="LiveId" clId="{728897E0-78C5-46A8-B513-B7CCCC4BA6B2}" dt="2022-12-02T17:25:36.690" v="2130" actId="21"/>
          <ac:spMkLst>
            <pc:docMk/>
            <pc:sldMk cId="2339262493" sldId="278"/>
            <ac:spMk id="2" creationId="{255011CF-E305-F562-14AF-AB03E7B7B38D}"/>
          </ac:spMkLst>
        </pc:spChg>
        <pc:spChg chg="mod">
          <ac:chgData name="David Watson" userId="ad8982a1e9b2e3bf" providerId="LiveId" clId="{728897E0-78C5-46A8-B513-B7CCCC4BA6B2}" dt="2022-12-02T16:08:16.429" v="1529" actId="400"/>
          <ac:spMkLst>
            <pc:docMk/>
            <pc:sldMk cId="2339262493" sldId="278"/>
            <ac:spMk id="3" creationId="{A619F0DD-5A26-C951-09A4-3C1E73D7E891}"/>
          </ac:spMkLst>
        </pc:spChg>
        <pc:spChg chg="del">
          <ac:chgData name="David Watson" userId="ad8982a1e9b2e3bf" providerId="LiveId" clId="{728897E0-78C5-46A8-B513-B7CCCC4BA6B2}" dt="2022-12-02T16:07:53.874" v="1526" actId="478"/>
          <ac:spMkLst>
            <pc:docMk/>
            <pc:sldMk cId="2339262493" sldId="278"/>
            <ac:spMk id="4" creationId="{B53B46F9-D2FA-B205-5C79-D1DE462467FD}"/>
          </ac:spMkLst>
        </pc:spChg>
        <pc:spChg chg="del">
          <ac:chgData name="David Watson" userId="ad8982a1e9b2e3bf" providerId="LiveId" clId="{728897E0-78C5-46A8-B513-B7CCCC4BA6B2}" dt="2022-12-02T16:09:17.923" v="1530" actId="478"/>
          <ac:spMkLst>
            <pc:docMk/>
            <pc:sldMk cId="2339262493" sldId="278"/>
            <ac:spMk id="8" creationId="{AF24B8A5-4136-1197-46D5-5FA3FF579AEE}"/>
          </ac:spMkLst>
        </pc:spChg>
        <pc:spChg chg="add del mod">
          <ac:chgData name="David Watson" userId="ad8982a1e9b2e3bf" providerId="LiveId" clId="{728897E0-78C5-46A8-B513-B7CCCC4BA6B2}" dt="2022-12-02T17:25:36.690" v="2130" actId="21"/>
          <ac:spMkLst>
            <pc:docMk/>
            <pc:sldMk cId="2339262493" sldId="278"/>
            <ac:spMk id="9" creationId="{1C18BCCF-0B10-ADA1-C578-57AE82210ED4}"/>
          </ac:spMkLst>
        </pc:spChg>
        <pc:spChg chg="del">
          <ac:chgData name="David Watson" userId="ad8982a1e9b2e3bf" providerId="LiveId" clId="{728897E0-78C5-46A8-B513-B7CCCC4BA6B2}" dt="2022-12-02T17:25:36.690" v="2130" actId="21"/>
          <ac:spMkLst>
            <pc:docMk/>
            <pc:sldMk cId="2339262493" sldId="278"/>
            <ac:spMk id="10" creationId="{7DB4AB1B-2CC7-E4E6-AD6A-497AA7687B92}"/>
          </ac:spMkLst>
        </pc:spChg>
        <pc:spChg chg="del">
          <ac:chgData name="David Watson" userId="ad8982a1e9b2e3bf" providerId="LiveId" clId="{728897E0-78C5-46A8-B513-B7CCCC4BA6B2}" dt="2022-12-02T17:25:36.690" v="2130" actId="21"/>
          <ac:spMkLst>
            <pc:docMk/>
            <pc:sldMk cId="2339262493" sldId="278"/>
            <ac:spMk id="11" creationId="{3CC8CF9E-2588-B3EE-BD20-CDE3326A0A21}"/>
          </ac:spMkLst>
        </pc:spChg>
        <pc:spChg chg="add del mod">
          <ac:chgData name="David Watson" userId="ad8982a1e9b2e3bf" providerId="LiveId" clId="{728897E0-78C5-46A8-B513-B7CCCC4BA6B2}" dt="2022-12-02T17:25:36.690" v="2130" actId="21"/>
          <ac:spMkLst>
            <pc:docMk/>
            <pc:sldMk cId="2339262493" sldId="278"/>
            <ac:spMk id="13" creationId="{EC5BC79E-E83E-6A27-D240-E8E70830218F}"/>
          </ac:spMkLst>
        </pc:spChg>
        <pc:picChg chg="del">
          <ac:chgData name="David Watson" userId="ad8982a1e9b2e3bf" providerId="LiveId" clId="{728897E0-78C5-46A8-B513-B7CCCC4BA6B2}" dt="2022-12-02T17:25:36.690" v="2130" actId="21"/>
          <ac:picMkLst>
            <pc:docMk/>
            <pc:sldMk cId="2339262493" sldId="278"/>
            <ac:picMk id="6" creationId="{A6FB0B0C-7393-3CD6-1964-97B7ADF259F2}"/>
          </ac:picMkLst>
        </pc:picChg>
        <pc:picChg chg="del">
          <ac:chgData name="David Watson" userId="ad8982a1e9b2e3bf" providerId="LiveId" clId="{728897E0-78C5-46A8-B513-B7CCCC4BA6B2}" dt="2022-12-02T17:25:36.690" v="2130" actId="21"/>
          <ac:picMkLst>
            <pc:docMk/>
            <pc:sldMk cId="2339262493" sldId="278"/>
            <ac:picMk id="7" creationId="{3ACCDEA6-F4FF-CB72-775E-367E8684976B}"/>
          </ac:picMkLst>
        </pc:picChg>
        <pc:picChg chg="add del mod">
          <ac:chgData name="David Watson" userId="ad8982a1e9b2e3bf" providerId="LiveId" clId="{728897E0-78C5-46A8-B513-B7CCCC4BA6B2}" dt="2022-12-02T17:25:36.690" v="2130" actId="21"/>
          <ac:picMkLst>
            <pc:docMk/>
            <pc:sldMk cId="2339262493" sldId="278"/>
            <ac:picMk id="12" creationId="{8F855B91-C8DF-8D27-0D08-A28DD90C08AC}"/>
          </ac:picMkLst>
        </pc:picChg>
      </pc:sldChg>
      <pc:sldChg chg="delSp modSp add mod ord">
        <pc:chgData name="David Watson" userId="ad8982a1e9b2e3bf" providerId="LiveId" clId="{728897E0-78C5-46A8-B513-B7CCCC4BA6B2}" dt="2022-12-02T17:21:28.233" v="2116"/>
        <pc:sldMkLst>
          <pc:docMk/>
          <pc:sldMk cId="1293520097" sldId="279"/>
        </pc:sldMkLst>
        <pc:spChg chg="del">
          <ac:chgData name="David Watson" userId="ad8982a1e9b2e3bf" providerId="LiveId" clId="{728897E0-78C5-46A8-B513-B7CCCC4BA6B2}" dt="2022-12-02T16:13:35.979" v="1558" actId="478"/>
          <ac:spMkLst>
            <pc:docMk/>
            <pc:sldMk cId="1293520097" sldId="279"/>
            <ac:spMk id="2" creationId="{255011CF-E305-F562-14AF-AB03E7B7B38D}"/>
          </ac:spMkLst>
        </pc:spChg>
        <pc:spChg chg="mod">
          <ac:chgData name="David Watson" userId="ad8982a1e9b2e3bf" providerId="LiveId" clId="{728897E0-78C5-46A8-B513-B7CCCC4BA6B2}" dt="2022-12-02T16:52:33.488" v="1869" actId="207"/>
          <ac:spMkLst>
            <pc:docMk/>
            <pc:sldMk cId="1293520097" sldId="279"/>
            <ac:spMk id="3" creationId="{A619F0DD-5A26-C951-09A4-3C1E73D7E891}"/>
          </ac:spMkLst>
        </pc:spChg>
        <pc:spChg chg="del">
          <ac:chgData name="David Watson" userId="ad8982a1e9b2e3bf" providerId="LiveId" clId="{728897E0-78C5-46A8-B513-B7CCCC4BA6B2}" dt="2022-12-02T16:13:35.979" v="1558" actId="478"/>
          <ac:spMkLst>
            <pc:docMk/>
            <pc:sldMk cId="1293520097" sldId="279"/>
            <ac:spMk id="9" creationId="{1C18BCCF-0B10-ADA1-C578-57AE82210ED4}"/>
          </ac:spMkLst>
        </pc:spChg>
        <pc:spChg chg="del">
          <ac:chgData name="David Watson" userId="ad8982a1e9b2e3bf" providerId="LiveId" clId="{728897E0-78C5-46A8-B513-B7CCCC4BA6B2}" dt="2022-12-02T16:13:35.979" v="1558" actId="478"/>
          <ac:spMkLst>
            <pc:docMk/>
            <pc:sldMk cId="1293520097" sldId="279"/>
            <ac:spMk id="10" creationId="{7DB4AB1B-2CC7-E4E6-AD6A-497AA7687B92}"/>
          </ac:spMkLst>
        </pc:spChg>
        <pc:spChg chg="del">
          <ac:chgData name="David Watson" userId="ad8982a1e9b2e3bf" providerId="LiveId" clId="{728897E0-78C5-46A8-B513-B7CCCC4BA6B2}" dt="2022-12-02T16:13:35.979" v="1558" actId="478"/>
          <ac:spMkLst>
            <pc:docMk/>
            <pc:sldMk cId="1293520097" sldId="279"/>
            <ac:spMk id="11" creationId="{3CC8CF9E-2588-B3EE-BD20-CDE3326A0A21}"/>
          </ac:spMkLst>
        </pc:spChg>
        <pc:spChg chg="del">
          <ac:chgData name="David Watson" userId="ad8982a1e9b2e3bf" providerId="LiveId" clId="{728897E0-78C5-46A8-B513-B7CCCC4BA6B2}" dt="2022-12-02T16:13:35.979" v="1558" actId="478"/>
          <ac:spMkLst>
            <pc:docMk/>
            <pc:sldMk cId="1293520097" sldId="279"/>
            <ac:spMk id="13" creationId="{EC5BC79E-E83E-6A27-D240-E8E70830218F}"/>
          </ac:spMkLst>
        </pc:spChg>
        <pc:picChg chg="del">
          <ac:chgData name="David Watson" userId="ad8982a1e9b2e3bf" providerId="LiveId" clId="{728897E0-78C5-46A8-B513-B7CCCC4BA6B2}" dt="2022-12-02T16:13:35.979" v="1558" actId="478"/>
          <ac:picMkLst>
            <pc:docMk/>
            <pc:sldMk cId="1293520097" sldId="279"/>
            <ac:picMk id="6" creationId="{A6FB0B0C-7393-3CD6-1964-97B7ADF259F2}"/>
          </ac:picMkLst>
        </pc:picChg>
        <pc:picChg chg="del">
          <ac:chgData name="David Watson" userId="ad8982a1e9b2e3bf" providerId="LiveId" clId="{728897E0-78C5-46A8-B513-B7CCCC4BA6B2}" dt="2022-12-02T16:13:35.979" v="1558" actId="478"/>
          <ac:picMkLst>
            <pc:docMk/>
            <pc:sldMk cId="1293520097" sldId="279"/>
            <ac:picMk id="7" creationId="{3ACCDEA6-F4FF-CB72-775E-367E8684976B}"/>
          </ac:picMkLst>
        </pc:picChg>
        <pc:picChg chg="del">
          <ac:chgData name="David Watson" userId="ad8982a1e9b2e3bf" providerId="LiveId" clId="{728897E0-78C5-46A8-B513-B7CCCC4BA6B2}" dt="2022-12-02T16:13:35.979" v="1558" actId="478"/>
          <ac:picMkLst>
            <pc:docMk/>
            <pc:sldMk cId="1293520097" sldId="279"/>
            <ac:picMk id="12" creationId="{8F855B91-C8DF-8D27-0D08-A28DD90C08AC}"/>
          </ac:picMkLst>
        </pc:picChg>
      </pc:sldChg>
      <pc:sldChg chg="add del">
        <pc:chgData name="David Watson" userId="ad8982a1e9b2e3bf" providerId="LiveId" clId="{728897E0-78C5-46A8-B513-B7CCCC4BA6B2}" dt="2022-12-02T16:52:14.971" v="1868" actId="47"/>
        <pc:sldMkLst>
          <pc:docMk/>
          <pc:sldMk cId="2433662952" sldId="280"/>
        </pc:sldMkLst>
      </pc:sldChg>
      <pc:sldChg chg="addSp delSp modSp add mod ord">
        <pc:chgData name="David Watson" userId="ad8982a1e9b2e3bf" providerId="LiveId" clId="{728897E0-78C5-46A8-B513-B7CCCC4BA6B2}" dt="2022-12-02T17:22:15.024" v="2117" actId="478"/>
        <pc:sldMkLst>
          <pc:docMk/>
          <pc:sldMk cId="2624841927" sldId="281"/>
        </pc:sldMkLst>
        <pc:spChg chg="add mod">
          <ac:chgData name="David Watson" userId="ad8982a1e9b2e3bf" providerId="LiveId" clId="{728897E0-78C5-46A8-B513-B7CCCC4BA6B2}" dt="2022-12-02T17:17:38.584" v="2110" actId="1036"/>
          <ac:spMkLst>
            <pc:docMk/>
            <pc:sldMk cId="2624841927" sldId="281"/>
            <ac:spMk id="2" creationId="{0ADE04ED-336D-FD75-91CE-74E4E15CB055}"/>
          </ac:spMkLst>
        </pc:spChg>
        <pc:spChg chg="del mod">
          <ac:chgData name="David Watson" userId="ad8982a1e9b2e3bf" providerId="LiveId" clId="{728897E0-78C5-46A8-B513-B7CCCC4BA6B2}" dt="2022-12-02T17:17:31.164" v="2059" actId="478"/>
          <ac:spMkLst>
            <pc:docMk/>
            <pc:sldMk cId="2624841927" sldId="281"/>
            <ac:spMk id="3" creationId="{A619F0DD-5A26-C951-09A4-3C1E73D7E891}"/>
          </ac:spMkLst>
        </pc:spChg>
        <pc:spChg chg="del">
          <ac:chgData name="David Watson" userId="ad8982a1e9b2e3bf" providerId="LiveId" clId="{728897E0-78C5-46A8-B513-B7CCCC4BA6B2}" dt="2022-12-02T17:22:15.024" v="2117" actId="478"/>
          <ac:spMkLst>
            <pc:docMk/>
            <pc:sldMk cId="2624841927" sldId="281"/>
            <ac:spMk id="4" creationId="{B53B46F9-D2FA-B205-5C79-D1DE462467FD}"/>
          </ac:spMkLst>
        </pc:spChg>
        <pc:spChg chg="mod">
          <ac:chgData name="David Watson" userId="ad8982a1e9b2e3bf" providerId="LiveId" clId="{728897E0-78C5-46A8-B513-B7CCCC4BA6B2}" dt="2022-12-02T16:55:56.606" v="1886" actId="20577"/>
          <ac:spMkLst>
            <pc:docMk/>
            <pc:sldMk cId="2624841927" sldId="281"/>
            <ac:spMk id="5" creationId="{F163295F-0663-43F7-AE5B-E0DF86278DB5}"/>
          </ac:spMkLst>
        </pc:spChg>
        <pc:spChg chg="del">
          <ac:chgData name="David Watson" userId="ad8982a1e9b2e3bf" providerId="LiveId" clId="{728897E0-78C5-46A8-B513-B7CCCC4BA6B2}" dt="2022-12-02T17:22:15.024" v="2117" actId="478"/>
          <ac:spMkLst>
            <pc:docMk/>
            <pc:sldMk cId="2624841927" sldId="281"/>
            <ac:spMk id="8" creationId="{AF24B8A5-4136-1197-46D5-5FA3FF579AEE}"/>
          </ac:spMkLst>
        </pc:spChg>
        <pc:spChg chg="del">
          <ac:chgData name="David Watson" userId="ad8982a1e9b2e3bf" providerId="LiveId" clId="{728897E0-78C5-46A8-B513-B7CCCC4BA6B2}" dt="2022-12-02T17:22:15.024" v="2117" actId="478"/>
          <ac:spMkLst>
            <pc:docMk/>
            <pc:sldMk cId="2624841927" sldId="281"/>
            <ac:spMk id="10" creationId="{7DB4AB1B-2CC7-E4E6-AD6A-497AA7687B92}"/>
          </ac:spMkLst>
        </pc:spChg>
        <pc:spChg chg="del">
          <ac:chgData name="David Watson" userId="ad8982a1e9b2e3bf" providerId="LiveId" clId="{728897E0-78C5-46A8-B513-B7CCCC4BA6B2}" dt="2022-12-02T17:22:15.024" v="2117" actId="478"/>
          <ac:spMkLst>
            <pc:docMk/>
            <pc:sldMk cId="2624841927" sldId="281"/>
            <ac:spMk id="11" creationId="{3CC8CF9E-2588-B3EE-BD20-CDE3326A0A21}"/>
          </ac:spMkLst>
        </pc:spChg>
        <pc:picChg chg="del">
          <ac:chgData name="David Watson" userId="ad8982a1e9b2e3bf" providerId="LiveId" clId="{728897E0-78C5-46A8-B513-B7CCCC4BA6B2}" dt="2022-12-02T17:22:15.024" v="2117" actId="478"/>
          <ac:picMkLst>
            <pc:docMk/>
            <pc:sldMk cId="2624841927" sldId="281"/>
            <ac:picMk id="6" creationId="{A6FB0B0C-7393-3CD6-1964-97B7ADF259F2}"/>
          </ac:picMkLst>
        </pc:picChg>
        <pc:picChg chg="del">
          <ac:chgData name="David Watson" userId="ad8982a1e9b2e3bf" providerId="LiveId" clId="{728897E0-78C5-46A8-B513-B7CCCC4BA6B2}" dt="2022-12-02T17:22:15.024" v="2117" actId="478"/>
          <ac:picMkLst>
            <pc:docMk/>
            <pc:sldMk cId="2624841927" sldId="281"/>
            <ac:picMk id="7" creationId="{3ACCDEA6-F4FF-CB72-775E-367E8684976B}"/>
          </ac:picMkLst>
        </pc:picChg>
      </pc:sldChg>
      <pc:sldChg chg="delSp modSp add del mod">
        <pc:chgData name="David Watson" userId="ad8982a1e9b2e3bf" providerId="LiveId" clId="{728897E0-78C5-46A8-B513-B7CCCC4BA6B2}" dt="2022-12-02T17:22:59.562" v="2123" actId="47"/>
        <pc:sldMkLst>
          <pc:docMk/>
          <pc:sldMk cId="1524915229" sldId="282"/>
        </pc:sldMkLst>
        <pc:spChg chg="mod">
          <ac:chgData name="David Watson" userId="ad8982a1e9b2e3bf" providerId="LiveId" clId="{728897E0-78C5-46A8-B513-B7CCCC4BA6B2}" dt="2022-12-02T17:18:18.499" v="2111" actId="21"/>
          <ac:spMkLst>
            <pc:docMk/>
            <pc:sldMk cId="1524915229" sldId="282"/>
            <ac:spMk id="3" creationId="{A619F0DD-5A26-C951-09A4-3C1E73D7E891}"/>
          </ac:spMkLst>
        </pc:spChg>
        <pc:spChg chg="del">
          <ac:chgData name="David Watson" userId="ad8982a1e9b2e3bf" providerId="LiveId" clId="{728897E0-78C5-46A8-B513-B7CCCC4BA6B2}" dt="2022-12-02T17:22:52.988" v="2121" actId="21"/>
          <ac:spMkLst>
            <pc:docMk/>
            <pc:sldMk cId="1524915229" sldId="282"/>
            <ac:spMk id="4" creationId="{B53B46F9-D2FA-B205-5C79-D1DE462467FD}"/>
          </ac:spMkLst>
        </pc:spChg>
        <pc:spChg chg="del">
          <ac:chgData name="David Watson" userId="ad8982a1e9b2e3bf" providerId="LiveId" clId="{728897E0-78C5-46A8-B513-B7CCCC4BA6B2}" dt="2022-12-02T17:22:52.988" v="2121" actId="21"/>
          <ac:spMkLst>
            <pc:docMk/>
            <pc:sldMk cId="1524915229" sldId="282"/>
            <ac:spMk id="8" creationId="{AF24B8A5-4136-1197-46D5-5FA3FF579AEE}"/>
          </ac:spMkLst>
        </pc:spChg>
        <pc:spChg chg="del">
          <ac:chgData name="David Watson" userId="ad8982a1e9b2e3bf" providerId="LiveId" clId="{728897E0-78C5-46A8-B513-B7CCCC4BA6B2}" dt="2022-12-02T17:22:52.988" v="2121" actId="21"/>
          <ac:spMkLst>
            <pc:docMk/>
            <pc:sldMk cId="1524915229" sldId="282"/>
            <ac:spMk id="10" creationId="{7DB4AB1B-2CC7-E4E6-AD6A-497AA7687B92}"/>
          </ac:spMkLst>
        </pc:spChg>
        <pc:spChg chg="del">
          <ac:chgData name="David Watson" userId="ad8982a1e9b2e3bf" providerId="LiveId" clId="{728897E0-78C5-46A8-B513-B7CCCC4BA6B2}" dt="2022-12-02T17:22:52.988" v="2121" actId="21"/>
          <ac:spMkLst>
            <pc:docMk/>
            <pc:sldMk cId="1524915229" sldId="282"/>
            <ac:spMk id="11" creationId="{3CC8CF9E-2588-B3EE-BD20-CDE3326A0A21}"/>
          </ac:spMkLst>
        </pc:spChg>
        <pc:picChg chg="del">
          <ac:chgData name="David Watson" userId="ad8982a1e9b2e3bf" providerId="LiveId" clId="{728897E0-78C5-46A8-B513-B7CCCC4BA6B2}" dt="2022-12-02T17:22:52.988" v="2121" actId="21"/>
          <ac:picMkLst>
            <pc:docMk/>
            <pc:sldMk cId="1524915229" sldId="282"/>
            <ac:picMk id="6" creationId="{A6FB0B0C-7393-3CD6-1964-97B7ADF259F2}"/>
          </ac:picMkLst>
        </pc:picChg>
        <pc:picChg chg="del">
          <ac:chgData name="David Watson" userId="ad8982a1e9b2e3bf" providerId="LiveId" clId="{728897E0-78C5-46A8-B513-B7CCCC4BA6B2}" dt="2022-12-02T17:22:52.988" v="2121" actId="21"/>
          <ac:picMkLst>
            <pc:docMk/>
            <pc:sldMk cId="1524915229" sldId="282"/>
            <ac:picMk id="7" creationId="{3ACCDEA6-F4FF-CB72-775E-367E8684976B}"/>
          </ac:picMkLst>
        </pc:picChg>
      </pc:sldChg>
      <pc:sldChg chg="modSp add mod">
        <pc:chgData name="David Watson" userId="ad8982a1e9b2e3bf" providerId="LiveId" clId="{728897E0-78C5-46A8-B513-B7CCCC4BA6B2}" dt="2022-12-02T17:15:49.101" v="2054" actId="20577"/>
        <pc:sldMkLst>
          <pc:docMk/>
          <pc:sldMk cId="3853170211" sldId="283"/>
        </pc:sldMkLst>
        <pc:spChg chg="mod">
          <ac:chgData name="David Watson" userId="ad8982a1e9b2e3bf" providerId="LiveId" clId="{728897E0-78C5-46A8-B513-B7CCCC4BA6B2}" dt="2022-12-02T17:15:33.485" v="2049"/>
          <ac:spMkLst>
            <pc:docMk/>
            <pc:sldMk cId="3853170211" sldId="283"/>
            <ac:spMk id="3" creationId="{A619F0DD-5A26-C951-09A4-3C1E73D7E891}"/>
          </ac:spMkLst>
        </pc:spChg>
        <pc:spChg chg="mod">
          <ac:chgData name="David Watson" userId="ad8982a1e9b2e3bf" providerId="LiveId" clId="{728897E0-78C5-46A8-B513-B7CCCC4BA6B2}" dt="2022-12-02T17:15:49.101" v="2054" actId="20577"/>
          <ac:spMkLst>
            <pc:docMk/>
            <pc:sldMk cId="3853170211" sldId="283"/>
            <ac:spMk id="5" creationId="{F163295F-0663-43F7-AE5B-E0DF86278DB5}"/>
          </ac:spMkLst>
        </pc:spChg>
      </pc:sldChg>
      <pc:sldChg chg="delSp modSp add mod">
        <pc:chgData name="David Watson" userId="ad8982a1e9b2e3bf" providerId="LiveId" clId="{728897E0-78C5-46A8-B513-B7CCCC4BA6B2}" dt="2022-12-02T17:22:22.107" v="2118" actId="478"/>
        <pc:sldMkLst>
          <pc:docMk/>
          <pc:sldMk cId="3894455055" sldId="284"/>
        </pc:sldMkLst>
        <pc:spChg chg="mod">
          <ac:chgData name="David Watson" userId="ad8982a1e9b2e3bf" providerId="LiveId" clId="{728897E0-78C5-46A8-B513-B7CCCC4BA6B2}" dt="2022-12-02T17:18:29.448" v="2114" actId="20577"/>
          <ac:spMkLst>
            <pc:docMk/>
            <pc:sldMk cId="3894455055" sldId="284"/>
            <ac:spMk id="2" creationId="{0ADE04ED-336D-FD75-91CE-74E4E15CB055}"/>
          </ac:spMkLst>
        </pc:spChg>
        <pc:spChg chg="del">
          <ac:chgData name="David Watson" userId="ad8982a1e9b2e3bf" providerId="LiveId" clId="{728897E0-78C5-46A8-B513-B7CCCC4BA6B2}" dt="2022-12-02T17:22:22.107" v="2118" actId="478"/>
          <ac:spMkLst>
            <pc:docMk/>
            <pc:sldMk cId="3894455055" sldId="284"/>
            <ac:spMk id="4" creationId="{B53B46F9-D2FA-B205-5C79-D1DE462467FD}"/>
          </ac:spMkLst>
        </pc:spChg>
        <pc:spChg chg="del">
          <ac:chgData name="David Watson" userId="ad8982a1e9b2e3bf" providerId="LiveId" clId="{728897E0-78C5-46A8-B513-B7CCCC4BA6B2}" dt="2022-12-02T17:22:22.107" v="2118" actId="478"/>
          <ac:spMkLst>
            <pc:docMk/>
            <pc:sldMk cId="3894455055" sldId="284"/>
            <ac:spMk id="8" creationId="{AF24B8A5-4136-1197-46D5-5FA3FF579AEE}"/>
          </ac:spMkLst>
        </pc:spChg>
        <pc:spChg chg="del">
          <ac:chgData name="David Watson" userId="ad8982a1e9b2e3bf" providerId="LiveId" clId="{728897E0-78C5-46A8-B513-B7CCCC4BA6B2}" dt="2022-12-02T17:22:22.107" v="2118" actId="478"/>
          <ac:spMkLst>
            <pc:docMk/>
            <pc:sldMk cId="3894455055" sldId="284"/>
            <ac:spMk id="10" creationId="{7DB4AB1B-2CC7-E4E6-AD6A-497AA7687B92}"/>
          </ac:spMkLst>
        </pc:spChg>
        <pc:spChg chg="del">
          <ac:chgData name="David Watson" userId="ad8982a1e9b2e3bf" providerId="LiveId" clId="{728897E0-78C5-46A8-B513-B7CCCC4BA6B2}" dt="2022-12-02T17:22:22.107" v="2118" actId="478"/>
          <ac:spMkLst>
            <pc:docMk/>
            <pc:sldMk cId="3894455055" sldId="284"/>
            <ac:spMk id="11" creationId="{3CC8CF9E-2588-B3EE-BD20-CDE3326A0A21}"/>
          </ac:spMkLst>
        </pc:spChg>
        <pc:picChg chg="del">
          <ac:chgData name="David Watson" userId="ad8982a1e9b2e3bf" providerId="LiveId" clId="{728897E0-78C5-46A8-B513-B7CCCC4BA6B2}" dt="2022-12-02T17:22:22.107" v="2118" actId="478"/>
          <ac:picMkLst>
            <pc:docMk/>
            <pc:sldMk cId="3894455055" sldId="284"/>
            <ac:picMk id="6" creationId="{A6FB0B0C-7393-3CD6-1964-97B7ADF259F2}"/>
          </ac:picMkLst>
        </pc:picChg>
        <pc:picChg chg="del">
          <ac:chgData name="David Watson" userId="ad8982a1e9b2e3bf" providerId="LiveId" clId="{728897E0-78C5-46A8-B513-B7CCCC4BA6B2}" dt="2022-12-02T17:22:22.107" v="2118" actId="478"/>
          <ac:picMkLst>
            <pc:docMk/>
            <pc:sldMk cId="3894455055" sldId="284"/>
            <ac:picMk id="7" creationId="{3ACCDEA6-F4FF-CB72-775E-367E8684976B}"/>
          </ac:picMkLst>
        </pc:picChg>
      </pc:sldChg>
      <pc:sldChg chg="addSp modSp add mod">
        <pc:chgData name="David Watson" userId="ad8982a1e9b2e3bf" providerId="LiveId" clId="{728897E0-78C5-46A8-B513-B7CCCC4BA6B2}" dt="2022-12-02T17:24:47.333" v="2128" actId="400"/>
        <pc:sldMkLst>
          <pc:docMk/>
          <pc:sldMk cId="133395876" sldId="285"/>
        </pc:sldMkLst>
        <pc:spChg chg="mod">
          <ac:chgData name="David Watson" userId="ad8982a1e9b2e3bf" providerId="LiveId" clId="{728897E0-78C5-46A8-B513-B7CCCC4BA6B2}" dt="2022-12-02T17:24:47.333" v="2128" actId="400"/>
          <ac:spMkLst>
            <pc:docMk/>
            <pc:sldMk cId="133395876" sldId="285"/>
            <ac:spMk id="2" creationId="{0ADE04ED-336D-FD75-91CE-74E4E15CB055}"/>
          </ac:spMkLst>
        </pc:spChg>
        <pc:spChg chg="add mod">
          <ac:chgData name="David Watson" userId="ad8982a1e9b2e3bf" providerId="LiveId" clId="{728897E0-78C5-46A8-B513-B7CCCC4BA6B2}" dt="2022-12-02T17:22:54.533" v="2122"/>
          <ac:spMkLst>
            <pc:docMk/>
            <pc:sldMk cId="133395876" sldId="285"/>
            <ac:spMk id="3" creationId="{D65E7B93-4B86-74BD-89DD-C69345B13A17}"/>
          </ac:spMkLst>
        </pc:spChg>
        <pc:spChg chg="add mod">
          <ac:chgData name="David Watson" userId="ad8982a1e9b2e3bf" providerId="LiveId" clId="{728897E0-78C5-46A8-B513-B7CCCC4BA6B2}" dt="2022-12-02T17:22:54.533" v="2122"/>
          <ac:spMkLst>
            <pc:docMk/>
            <pc:sldMk cId="133395876" sldId="285"/>
            <ac:spMk id="7" creationId="{50084592-CC68-397A-3F23-63F756ED85B6}"/>
          </ac:spMkLst>
        </pc:spChg>
        <pc:spChg chg="add mod">
          <ac:chgData name="David Watson" userId="ad8982a1e9b2e3bf" providerId="LiveId" clId="{728897E0-78C5-46A8-B513-B7CCCC4BA6B2}" dt="2022-12-02T17:22:54.533" v="2122"/>
          <ac:spMkLst>
            <pc:docMk/>
            <pc:sldMk cId="133395876" sldId="285"/>
            <ac:spMk id="8" creationId="{D6BD2162-F099-44B0-8EED-AED158FD67EB}"/>
          </ac:spMkLst>
        </pc:spChg>
        <pc:spChg chg="add mod">
          <ac:chgData name="David Watson" userId="ad8982a1e9b2e3bf" providerId="LiveId" clId="{728897E0-78C5-46A8-B513-B7CCCC4BA6B2}" dt="2022-12-02T17:22:54.533" v="2122"/>
          <ac:spMkLst>
            <pc:docMk/>
            <pc:sldMk cId="133395876" sldId="285"/>
            <ac:spMk id="9" creationId="{4E962079-1F0A-5491-A9D5-5246E56F4148}"/>
          </ac:spMkLst>
        </pc:spChg>
        <pc:picChg chg="add mod">
          <ac:chgData name="David Watson" userId="ad8982a1e9b2e3bf" providerId="LiveId" clId="{728897E0-78C5-46A8-B513-B7CCCC4BA6B2}" dt="2022-12-02T17:22:54.533" v="2122"/>
          <ac:picMkLst>
            <pc:docMk/>
            <pc:sldMk cId="133395876" sldId="285"/>
            <ac:picMk id="4" creationId="{A79B1506-83DF-E063-C313-DD08CDFAAE51}"/>
          </ac:picMkLst>
        </pc:picChg>
        <pc:picChg chg="add mod">
          <ac:chgData name="David Watson" userId="ad8982a1e9b2e3bf" providerId="LiveId" clId="{728897E0-78C5-46A8-B513-B7CCCC4BA6B2}" dt="2022-12-02T17:22:54.533" v="2122"/>
          <ac:picMkLst>
            <pc:docMk/>
            <pc:sldMk cId="133395876" sldId="285"/>
            <ac:picMk id="6" creationId="{BE71A7A5-6644-E06E-658E-F5CFA9AE7660}"/>
          </ac:picMkLst>
        </pc:picChg>
      </pc:sldChg>
      <pc:sldChg chg="addSp delSp modSp add mod modTransition">
        <pc:chgData name="David Watson" userId="ad8982a1e9b2e3bf" providerId="LiveId" clId="{728897E0-78C5-46A8-B513-B7CCCC4BA6B2}" dt="2022-12-02T22:07:22.798" v="3334"/>
        <pc:sldMkLst>
          <pc:docMk/>
          <pc:sldMk cId="3293399239" sldId="286"/>
        </pc:sldMkLst>
        <pc:spChg chg="mod">
          <ac:chgData name="David Watson" userId="ad8982a1e9b2e3bf" providerId="LiveId" clId="{728897E0-78C5-46A8-B513-B7CCCC4BA6B2}" dt="2022-12-02T17:26:06.362" v="2135" actId="115"/>
          <ac:spMkLst>
            <pc:docMk/>
            <pc:sldMk cId="3293399239" sldId="286"/>
            <ac:spMk id="2" creationId="{0ADE04ED-336D-FD75-91CE-74E4E15CB055}"/>
          </ac:spMkLst>
        </pc:spChg>
        <pc:spChg chg="del">
          <ac:chgData name="David Watson" userId="ad8982a1e9b2e3bf" providerId="LiveId" clId="{728897E0-78C5-46A8-B513-B7CCCC4BA6B2}" dt="2022-12-02T17:25:30.563" v="2129" actId="478"/>
          <ac:spMkLst>
            <pc:docMk/>
            <pc:sldMk cId="3293399239" sldId="286"/>
            <ac:spMk id="3" creationId="{D65E7B93-4B86-74BD-89DD-C69345B13A17}"/>
          </ac:spMkLst>
        </pc:spChg>
        <pc:spChg chg="del">
          <ac:chgData name="David Watson" userId="ad8982a1e9b2e3bf" providerId="LiveId" clId="{728897E0-78C5-46A8-B513-B7CCCC4BA6B2}" dt="2022-12-02T17:25:30.563" v="2129" actId="478"/>
          <ac:spMkLst>
            <pc:docMk/>
            <pc:sldMk cId="3293399239" sldId="286"/>
            <ac:spMk id="7" creationId="{50084592-CC68-397A-3F23-63F756ED85B6}"/>
          </ac:spMkLst>
        </pc:spChg>
        <pc:spChg chg="del">
          <ac:chgData name="David Watson" userId="ad8982a1e9b2e3bf" providerId="LiveId" clId="{728897E0-78C5-46A8-B513-B7CCCC4BA6B2}" dt="2022-12-02T17:25:30.563" v="2129" actId="478"/>
          <ac:spMkLst>
            <pc:docMk/>
            <pc:sldMk cId="3293399239" sldId="286"/>
            <ac:spMk id="8" creationId="{D6BD2162-F099-44B0-8EED-AED158FD67EB}"/>
          </ac:spMkLst>
        </pc:spChg>
        <pc:spChg chg="del">
          <ac:chgData name="David Watson" userId="ad8982a1e9b2e3bf" providerId="LiveId" clId="{728897E0-78C5-46A8-B513-B7CCCC4BA6B2}" dt="2022-12-02T17:25:30.563" v="2129" actId="478"/>
          <ac:spMkLst>
            <pc:docMk/>
            <pc:sldMk cId="3293399239" sldId="286"/>
            <ac:spMk id="9" creationId="{4E962079-1F0A-5491-A9D5-5246E56F4148}"/>
          </ac:spMkLst>
        </pc:spChg>
        <pc:spChg chg="add mod">
          <ac:chgData name="David Watson" userId="ad8982a1e9b2e3bf" providerId="LiveId" clId="{728897E0-78C5-46A8-B513-B7CCCC4BA6B2}" dt="2022-12-02T17:25:38.399" v="2131"/>
          <ac:spMkLst>
            <pc:docMk/>
            <pc:sldMk cId="3293399239" sldId="286"/>
            <ac:spMk id="10" creationId="{9F5FB7A0-13CC-AA3A-BC29-21D1FD6814D2}"/>
          </ac:spMkLst>
        </pc:spChg>
        <pc:spChg chg="add mod">
          <ac:chgData name="David Watson" userId="ad8982a1e9b2e3bf" providerId="LiveId" clId="{728897E0-78C5-46A8-B513-B7CCCC4BA6B2}" dt="2022-12-02T17:25:38.399" v="2131"/>
          <ac:spMkLst>
            <pc:docMk/>
            <pc:sldMk cId="3293399239" sldId="286"/>
            <ac:spMk id="13" creationId="{6B826CB8-A314-927B-E47A-688A96762869}"/>
          </ac:spMkLst>
        </pc:spChg>
        <pc:spChg chg="add mod">
          <ac:chgData name="David Watson" userId="ad8982a1e9b2e3bf" providerId="LiveId" clId="{728897E0-78C5-46A8-B513-B7CCCC4BA6B2}" dt="2022-12-02T17:25:38.399" v="2131"/>
          <ac:spMkLst>
            <pc:docMk/>
            <pc:sldMk cId="3293399239" sldId="286"/>
            <ac:spMk id="14" creationId="{462451D6-78CB-74C4-BA49-B489BEF16529}"/>
          </ac:spMkLst>
        </pc:spChg>
        <pc:spChg chg="add mod">
          <ac:chgData name="David Watson" userId="ad8982a1e9b2e3bf" providerId="LiveId" clId="{728897E0-78C5-46A8-B513-B7CCCC4BA6B2}" dt="2022-12-02T17:25:38.399" v="2131"/>
          <ac:spMkLst>
            <pc:docMk/>
            <pc:sldMk cId="3293399239" sldId="286"/>
            <ac:spMk id="15" creationId="{B7981F12-CD90-2A64-4A01-8EF8381CDBBA}"/>
          </ac:spMkLst>
        </pc:spChg>
        <pc:spChg chg="add mod">
          <ac:chgData name="David Watson" userId="ad8982a1e9b2e3bf" providerId="LiveId" clId="{728897E0-78C5-46A8-B513-B7CCCC4BA6B2}" dt="2022-12-02T17:25:38.399" v="2131"/>
          <ac:spMkLst>
            <pc:docMk/>
            <pc:sldMk cId="3293399239" sldId="286"/>
            <ac:spMk id="17" creationId="{8F7A5779-0FF6-78B6-398B-53D9A310E60B}"/>
          </ac:spMkLst>
        </pc:spChg>
        <pc:picChg chg="del">
          <ac:chgData name="David Watson" userId="ad8982a1e9b2e3bf" providerId="LiveId" clId="{728897E0-78C5-46A8-B513-B7CCCC4BA6B2}" dt="2022-12-02T17:25:30.563" v="2129" actId="478"/>
          <ac:picMkLst>
            <pc:docMk/>
            <pc:sldMk cId="3293399239" sldId="286"/>
            <ac:picMk id="4" creationId="{A79B1506-83DF-E063-C313-DD08CDFAAE51}"/>
          </ac:picMkLst>
        </pc:picChg>
        <pc:picChg chg="del">
          <ac:chgData name="David Watson" userId="ad8982a1e9b2e3bf" providerId="LiveId" clId="{728897E0-78C5-46A8-B513-B7CCCC4BA6B2}" dt="2022-12-02T17:25:30.563" v="2129" actId="478"/>
          <ac:picMkLst>
            <pc:docMk/>
            <pc:sldMk cId="3293399239" sldId="286"/>
            <ac:picMk id="6" creationId="{BE71A7A5-6644-E06E-658E-F5CFA9AE7660}"/>
          </ac:picMkLst>
        </pc:picChg>
        <pc:picChg chg="add mod">
          <ac:chgData name="David Watson" userId="ad8982a1e9b2e3bf" providerId="LiveId" clId="{728897E0-78C5-46A8-B513-B7CCCC4BA6B2}" dt="2022-12-02T17:25:38.399" v="2131"/>
          <ac:picMkLst>
            <pc:docMk/>
            <pc:sldMk cId="3293399239" sldId="286"/>
            <ac:picMk id="11" creationId="{670F017D-B06A-DC2E-AB27-0D83C9E03330}"/>
          </ac:picMkLst>
        </pc:picChg>
        <pc:picChg chg="add mod">
          <ac:chgData name="David Watson" userId="ad8982a1e9b2e3bf" providerId="LiveId" clId="{728897E0-78C5-46A8-B513-B7CCCC4BA6B2}" dt="2022-12-02T17:25:38.399" v="2131"/>
          <ac:picMkLst>
            <pc:docMk/>
            <pc:sldMk cId="3293399239" sldId="286"/>
            <ac:picMk id="12" creationId="{18ABFE3A-F598-E2BA-8B90-3EC1B9ED3D7E}"/>
          </ac:picMkLst>
        </pc:picChg>
        <pc:picChg chg="add mod">
          <ac:chgData name="David Watson" userId="ad8982a1e9b2e3bf" providerId="LiveId" clId="{728897E0-78C5-46A8-B513-B7CCCC4BA6B2}" dt="2022-12-02T17:25:38.399" v="2131"/>
          <ac:picMkLst>
            <pc:docMk/>
            <pc:sldMk cId="3293399239" sldId="286"/>
            <ac:picMk id="16" creationId="{04A724EA-456D-46A2-0F0F-6F9514DD1B6C}"/>
          </ac:picMkLst>
        </pc:picChg>
      </pc:sldChg>
      <pc:sldChg chg="addSp delSp modSp add mod">
        <pc:chgData name="David Watson" userId="ad8982a1e9b2e3bf" providerId="LiveId" clId="{728897E0-78C5-46A8-B513-B7CCCC4BA6B2}" dt="2022-12-02T19:10:51.187" v="2200"/>
        <pc:sldMkLst>
          <pc:docMk/>
          <pc:sldMk cId="3173112068" sldId="287"/>
        </pc:sldMkLst>
        <pc:spChg chg="mod">
          <ac:chgData name="David Watson" userId="ad8982a1e9b2e3bf" providerId="LiveId" clId="{728897E0-78C5-46A8-B513-B7CCCC4BA6B2}" dt="2022-12-02T17:37:09.313" v="2147" actId="207"/>
          <ac:spMkLst>
            <pc:docMk/>
            <pc:sldMk cId="3173112068" sldId="287"/>
            <ac:spMk id="2" creationId="{0ADE04ED-336D-FD75-91CE-74E4E15CB055}"/>
          </ac:spMkLst>
        </pc:spChg>
        <pc:spChg chg="add mod">
          <ac:chgData name="David Watson" userId="ad8982a1e9b2e3bf" providerId="LiveId" clId="{728897E0-78C5-46A8-B513-B7CCCC4BA6B2}" dt="2022-12-02T19:10:51.187" v="2200"/>
          <ac:spMkLst>
            <pc:docMk/>
            <pc:sldMk cId="3173112068" sldId="287"/>
            <ac:spMk id="3" creationId="{9DD81885-A138-BD05-15CF-018448B45CA9}"/>
          </ac:spMkLst>
        </pc:spChg>
        <pc:spChg chg="del">
          <ac:chgData name="David Watson" userId="ad8982a1e9b2e3bf" providerId="LiveId" clId="{728897E0-78C5-46A8-B513-B7CCCC4BA6B2}" dt="2022-12-02T17:38:43.325" v="2191" actId="478"/>
          <ac:spMkLst>
            <pc:docMk/>
            <pc:sldMk cId="3173112068" sldId="287"/>
            <ac:spMk id="13" creationId="{6B826CB8-A314-927B-E47A-688A96762869}"/>
          </ac:spMkLst>
        </pc:spChg>
        <pc:spChg chg="mod">
          <ac:chgData name="David Watson" userId="ad8982a1e9b2e3bf" providerId="LiveId" clId="{728897E0-78C5-46A8-B513-B7CCCC4BA6B2}" dt="2022-12-02T17:45:38.663" v="2198" actId="12788"/>
          <ac:spMkLst>
            <pc:docMk/>
            <pc:sldMk cId="3173112068" sldId="287"/>
            <ac:spMk id="17" creationId="{8F7A5779-0FF6-78B6-398B-53D9A310E60B}"/>
          </ac:spMkLst>
        </pc:spChg>
      </pc:sldChg>
      <pc:sldChg chg="addSp modSp add mod">
        <pc:chgData name="David Watson" userId="ad8982a1e9b2e3bf" providerId="LiveId" clId="{728897E0-78C5-46A8-B513-B7CCCC4BA6B2}" dt="2022-12-02T19:11:30.568" v="2282" actId="1037"/>
        <pc:sldMkLst>
          <pc:docMk/>
          <pc:sldMk cId="714554661" sldId="288"/>
        </pc:sldMkLst>
        <pc:spChg chg="add mod">
          <ac:chgData name="David Watson" userId="ad8982a1e9b2e3bf" providerId="LiveId" clId="{728897E0-78C5-46A8-B513-B7CCCC4BA6B2}" dt="2022-12-02T19:11:11.818" v="2203" actId="1076"/>
          <ac:spMkLst>
            <pc:docMk/>
            <pc:sldMk cId="714554661" sldId="288"/>
            <ac:spMk id="3" creationId="{CE60972E-F855-170C-2283-108A9D5A7C4B}"/>
          </ac:spMkLst>
        </pc:spChg>
        <pc:spChg chg="add mod">
          <ac:chgData name="David Watson" userId="ad8982a1e9b2e3bf" providerId="LiveId" clId="{728897E0-78C5-46A8-B513-B7CCCC4BA6B2}" dt="2022-12-02T19:11:30.568" v="2282" actId="1037"/>
          <ac:spMkLst>
            <pc:docMk/>
            <pc:sldMk cId="714554661" sldId="288"/>
            <ac:spMk id="4" creationId="{F2B2AD99-A230-FA61-5267-5C34E0451D4D}"/>
          </ac:spMkLst>
        </pc:spChg>
      </pc:sldChg>
      <pc:sldChg chg="addSp delSp modSp add mod">
        <pc:chgData name="David Watson" userId="ad8982a1e9b2e3bf" providerId="LiveId" clId="{728897E0-78C5-46A8-B513-B7CCCC4BA6B2}" dt="2022-12-02T19:20:19.342" v="2295"/>
        <pc:sldMkLst>
          <pc:docMk/>
          <pc:sldMk cId="1185368312" sldId="289"/>
        </pc:sldMkLst>
        <pc:spChg chg="mod">
          <ac:chgData name="David Watson" userId="ad8982a1e9b2e3bf" providerId="LiveId" clId="{728897E0-78C5-46A8-B513-B7CCCC4BA6B2}" dt="2022-12-02T19:17:54.221" v="2291" actId="6549"/>
          <ac:spMkLst>
            <pc:docMk/>
            <pc:sldMk cId="1185368312" sldId="289"/>
            <ac:spMk id="2" creationId="{0ADE04ED-336D-FD75-91CE-74E4E15CB055}"/>
          </ac:spMkLst>
        </pc:spChg>
        <pc:spChg chg="del">
          <ac:chgData name="David Watson" userId="ad8982a1e9b2e3bf" providerId="LiveId" clId="{728897E0-78C5-46A8-B513-B7CCCC4BA6B2}" dt="2022-12-02T19:20:09.019" v="2293" actId="478"/>
          <ac:spMkLst>
            <pc:docMk/>
            <pc:sldMk cId="1185368312" sldId="289"/>
            <ac:spMk id="3" creationId="{CE60972E-F855-170C-2283-108A9D5A7C4B}"/>
          </ac:spMkLst>
        </pc:spChg>
        <pc:spChg chg="del">
          <ac:chgData name="David Watson" userId="ad8982a1e9b2e3bf" providerId="LiveId" clId="{728897E0-78C5-46A8-B513-B7CCCC4BA6B2}" dt="2022-12-02T19:20:09.019" v="2293" actId="478"/>
          <ac:spMkLst>
            <pc:docMk/>
            <pc:sldMk cId="1185368312" sldId="289"/>
            <ac:spMk id="4" creationId="{F2B2AD99-A230-FA61-5267-5C34E0451D4D}"/>
          </ac:spMkLst>
        </pc:spChg>
        <pc:spChg chg="mod">
          <ac:chgData name="David Watson" userId="ad8982a1e9b2e3bf" providerId="LiveId" clId="{728897E0-78C5-46A8-B513-B7CCCC4BA6B2}" dt="2022-12-02T19:17:51.108" v="2290" actId="20577"/>
          <ac:spMkLst>
            <pc:docMk/>
            <pc:sldMk cId="1185368312" sldId="289"/>
            <ac:spMk id="5" creationId="{F163295F-0663-43F7-AE5B-E0DF86278DB5}"/>
          </ac:spMkLst>
        </pc:spChg>
        <pc:spChg chg="add mod">
          <ac:chgData name="David Watson" userId="ad8982a1e9b2e3bf" providerId="LiveId" clId="{728897E0-78C5-46A8-B513-B7CCCC4BA6B2}" dt="2022-12-02T19:20:19.342" v="2295"/>
          <ac:spMkLst>
            <pc:docMk/>
            <pc:sldMk cId="1185368312" sldId="289"/>
            <ac:spMk id="6" creationId="{B4891A76-117D-6FDD-77AD-F70439F2EC91}"/>
          </ac:spMkLst>
        </pc:spChg>
        <pc:spChg chg="add mod">
          <ac:chgData name="David Watson" userId="ad8982a1e9b2e3bf" providerId="LiveId" clId="{728897E0-78C5-46A8-B513-B7CCCC4BA6B2}" dt="2022-12-02T19:20:19.342" v="2295"/>
          <ac:spMkLst>
            <pc:docMk/>
            <pc:sldMk cId="1185368312" sldId="289"/>
            <ac:spMk id="9" creationId="{B4CD35B5-DFC4-2D71-5FD1-564E3BAB0EDC}"/>
          </ac:spMkLst>
        </pc:spChg>
        <pc:spChg chg="del">
          <ac:chgData name="David Watson" userId="ad8982a1e9b2e3bf" providerId="LiveId" clId="{728897E0-78C5-46A8-B513-B7CCCC4BA6B2}" dt="2022-12-02T19:20:09.019" v="2293" actId="478"/>
          <ac:spMkLst>
            <pc:docMk/>
            <pc:sldMk cId="1185368312" sldId="289"/>
            <ac:spMk id="10" creationId="{9F5FB7A0-13CC-AA3A-BC29-21D1FD6814D2}"/>
          </ac:spMkLst>
        </pc:spChg>
        <pc:spChg chg="add mod">
          <ac:chgData name="David Watson" userId="ad8982a1e9b2e3bf" providerId="LiveId" clId="{728897E0-78C5-46A8-B513-B7CCCC4BA6B2}" dt="2022-12-02T19:20:19.342" v="2295"/>
          <ac:spMkLst>
            <pc:docMk/>
            <pc:sldMk cId="1185368312" sldId="289"/>
            <ac:spMk id="13" creationId="{5FA2D6B3-9788-D96A-7269-3B7AFBCF95D0}"/>
          </ac:spMkLst>
        </pc:spChg>
        <pc:spChg chg="del">
          <ac:chgData name="David Watson" userId="ad8982a1e9b2e3bf" providerId="LiveId" clId="{728897E0-78C5-46A8-B513-B7CCCC4BA6B2}" dt="2022-12-02T19:20:09.019" v="2293" actId="478"/>
          <ac:spMkLst>
            <pc:docMk/>
            <pc:sldMk cId="1185368312" sldId="289"/>
            <ac:spMk id="14" creationId="{462451D6-78CB-74C4-BA49-B489BEF16529}"/>
          </ac:spMkLst>
        </pc:spChg>
        <pc:spChg chg="del">
          <ac:chgData name="David Watson" userId="ad8982a1e9b2e3bf" providerId="LiveId" clId="{728897E0-78C5-46A8-B513-B7CCCC4BA6B2}" dt="2022-12-02T19:20:09.019" v="2293" actId="478"/>
          <ac:spMkLst>
            <pc:docMk/>
            <pc:sldMk cId="1185368312" sldId="289"/>
            <ac:spMk id="15" creationId="{B7981F12-CD90-2A64-4A01-8EF8381CDBBA}"/>
          </ac:spMkLst>
        </pc:spChg>
        <pc:spChg chg="del">
          <ac:chgData name="David Watson" userId="ad8982a1e9b2e3bf" providerId="LiveId" clId="{728897E0-78C5-46A8-B513-B7CCCC4BA6B2}" dt="2022-12-02T19:20:10.732" v="2294" actId="478"/>
          <ac:spMkLst>
            <pc:docMk/>
            <pc:sldMk cId="1185368312" sldId="289"/>
            <ac:spMk id="17" creationId="{8F7A5779-0FF6-78B6-398B-53D9A310E60B}"/>
          </ac:spMkLst>
        </pc:spChg>
        <pc:spChg chg="add mod">
          <ac:chgData name="David Watson" userId="ad8982a1e9b2e3bf" providerId="LiveId" clId="{728897E0-78C5-46A8-B513-B7CCCC4BA6B2}" dt="2022-12-02T19:20:19.342" v="2295"/>
          <ac:spMkLst>
            <pc:docMk/>
            <pc:sldMk cId="1185368312" sldId="289"/>
            <ac:spMk id="18" creationId="{83DABD02-ED94-0391-43CD-D1196A56ECFF}"/>
          </ac:spMkLst>
        </pc:spChg>
        <pc:picChg chg="add mod">
          <ac:chgData name="David Watson" userId="ad8982a1e9b2e3bf" providerId="LiveId" clId="{728897E0-78C5-46A8-B513-B7CCCC4BA6B2}" dt="2022-12-02T19:20:19.342" v="2295"/>
          <ac:picMkLst>
            <pc:docMk/>
            <pc:sldMk cId="1185368312" sldId="289"/>
            <ac:picMk id="7" creationId="{7DEE5312-033F-50AD-0317-42F61B54938E}"/>
          </ac:picMkLst>
        </pc:picChg>
        <pc:picChg chg="add mod">
          <ac:chgData name="David Watson" userId="ad8982a1e9b2e3bf" providerId="LiveId" clId="{728897E0-78C5-46A8-B513-B7CCCC4BA6B2}" dt="2022-12-02T19:20:19.342" v="2295"/>
          <ac:picMkLst>
            <pc:docMk/>
            <pc:sldMk cId="1185368312" sldId="289"/>
            <ac:picMk id="8" creationId="{8F742845-E82E-DE21-796B-35DB11E0ED4C}"/>
          </ac:picMkLst>
        </pc:picChg>
        <pc:picChg chg="del">
          <ac:chgData name="David Watson" userId="ad8982a1e9b2e3bf" providerId="LiveId" clId="{728897E0-78C5-46A8-B513-B7CCCC4BA6B2}" dt="2022-12-02T19:20:09.019" v="2293" actId="478"/>
          <ac:picMkLst>
            <pc:docMk/>
            <pc:sldMk cId="1185368312" sldId="289"/>
            <ac:picMk id="11" creationId="{670F017D-B06A-DC2E-AB27-0D83C9E03330}"/>
          </ac:picMkLst>
        </pc:picChg>
        <pc:picChg chg="del">
          <ac:chgData name="David Watson" userId="ad8982a1e9b2e3bf" providerId="LiveId" clId="{728897E0-78C5-46A8-B513-B7CCCC4BA6B2}" dt="2022-12-02T19:20:09.019" v="2293" actId="478"/>
          <ac:picMkLst>
            <pc:docMk/>
            <pc:sldMk cId="1185368312" sldId="289"/>
            <ac:picMk id="12" creationId="{18ABFE3A-F598-E2BA-8B90-3EC1B9ED3D7E}"/>
          </ac:picMkLst>
        </pc:picChg>
        <pc:picChg chg="del">
          <ac:chgData name="David Watson" userId="ad8982a1e9b2e3bf" providerId="LiveId" clId="{728897E0-78C5-46A8-B513-B7CCCC4BA6B2}" dt="2022-12-02T19:20:09.019" v="2293" actId="478"/>
          <ac:picMkLst>
            <pc:docMk/>
            <pc:sldMk cId="1185368312" sldId="289"/>
            <ac:picMk id="16" creationId="{04A724EA-456D-46A2-0F0F-6F9514DD1B6C}"/>
          </ac:picMkLst>
        </pc:picChg>
      </pc:sldChg>
      <pc:sldChg chg="delSp modSp add mod">
        <pc:chgData name="David Watson" userId="ad8982a1e9b2e3bf" providerId="LiveId" clId="{728897E0-78C5-46A8-B513-B7CCCC4BA6B2}" dt="2022-12-02T19:36:52.788" v="2355" actId="115"/>
        <pc:sldMkLst>
          <pc:docMk/>
          <pc:sldMk cId="2515302152" sldId="290"/>
        </pc:sldMkLst>
        <pc:spChg chg="mod">
          <ac:chgData name="David Watson" userId="ad8982a1e9b2e3bf" providerId="LiveId" clId="{728897E0-78C5-46A8-B513-B7CCCC4BA6B2}" dt="2022-12-02T19:36:52.788" v="2355" actId="115"/>
          <ac:spMkLst>
            <pc:docMk/>
            <pc:sldMk cId="2515302152" sldId="290"/>
            <ac:spMk id="2" creationId="{0ADE04ED-336D-FD75-91CE-74E4E15CB055}"/>
          </ac:spMkLst>
        </pc:spChg>
        <pc:spChg chg="del">
          <ac:chgData name="David Watson" userId="ad8982a1e9b2e3bf" providerId="LiveId" clId="{728897E0-78C5-46A8-B513-B7CCCC4BA6B2}" dt="2022-12-02T19:32:43.053" v="2329" actId="478"/>
          <ac:spMkLst>
            <pc:docMk/>
            <pc:sldMk cId="2515302152" sldId="290"/>
            <ac:spMk id="3" creationId="{CE60972E-F855-170C-2283-108A9D5A7C4B}"/>
          </ac:spMkLst>
        </pc:spChg>
        <pc:spChg chg="del">
          <ac:chgData name="David Watson" userId="ad8982a1e9b2e3bf" providerId="LiveId" clId="{728897E0-78C5-46A8-B513-B7CCCC4BA6B2}" dt="2022-12-02T19:32:46.538" v="2331" actId="478"/>
          <ac:spMkLst>
            <pc:docMk/>
            <pc:sldMk cId="2515302152" sldId="290"/>
            <ac:spMk id="4" creationId="{F2B2AD99-A230-FA61-5267-5C34E0451D4D}"/>
          </ac:spMkLst>
        </pc:spChg>
        <pc:spChg chg="del">
          <ac:chgData name="David Watson" userId="ad8982a1e9b2e3bf" providerId="LiveId" clId="{728897E0-78C5-46A8-B513-B7CCCC4BA6B2}" dt="2022-12-02T19:32:42.028" v="2328" actId="478"/>
          <ac:spMkLst>
            <pc:docMk/>
            <pc:sldMk cId="2515302152" sldId="290"/>
            <ac:spMk id="10" creationId="{9F5FB7A0-13CC-AA3A-BC29-21D1FD6814D2}"/>
          </ac:spMkLst>
        </pc:spChg>
        <pc:spChg chg="del">
          <ac:chgData name="David Watson" userId="ad8982a1e9b2e3bf" providerId="LiveId" clId="{728897E0-78C5-46A8-B513-B7CCCC4BA6B2}" dt="2022-12-02T19:32:44.868" v="2330" actId="478"/>
          <ac:spMkLst>
            <pc:docMk/>
            <pc:sldMk cId="2515302152" sldId="290"/>
            <ac:spMk id="15" creationId="{B7981F12-CD90-2A64-4A01-8EF8381CDBBA}"/>
          </ac:spMkLst>
        </pc:spChg>
        <pc:spChg chg="mod">
          <ac:chgData name="David Watson" userId="ad8982a1e9b2e3bf" providerId="LiveId" clId="{728897E0-78C5-46A8-B513-B7CCCC4BA6B2}" dt="2022-12-02T19:33:10.852" v="2349" actId="12788"/>
          <ac:spMkLst>
            <pc:docMk/>
            <pc:sldMk cId="2515302152" sldId="290"/>
            <ac:spMk id="17" creationId="{8F7A5779-0FF6-78B6-398B-53D9A310E60B}"/>
          </ac:spMkLst>
        </pc:spChg>
        <pc:picChg chg="del">
          <ac:chgData name="David Watson" userId="ad8982a1e9b2e3bf" providerId="LiveId" clId="{728897E0-78C5-46A8-B513-B7CCCC4BA6B2}" dt="2022-12-02T19:32:41.397" v="2327" actId="478"/>
          <ac:picMkLst>
            <pc:docMk/>
            <pc:sldMk cId="2515302152" sldId="290"/>
            <ac:picMk id="16" creationId="{04A724EA-456D-46A2-0F0F-6F9514DD1B6C}"/>
          </ac:picMkLst>
        </pc:picChg>
      </pc:sldChg>
      <pc:sldChg chg="addSp delSp modSp add mod">
        <pc:chgData name="David Watson" userId="ad8982a1e9b2e3bf" providerId="LiveId" clId="{728897E0-78C5-46A8-B513-B7CCCC4BA6B2}" dt="2022-12-02T19:22:31.142" v="2324" actId="1076"/>
        <pc:sldMkLst>
          <pc:docMk/>
          <pc:sldMk cId="1477809134" sldId="291"/>
        </pc:sldMkLst>
        <pc:spChg chg="mod">
          <ac:chgData name="David Watson" userId="ad8982a1e9b2e3bf" providerId="LiveId" clId="{728897E0-78C5-46A8-B513-B7CCCC4BA6B2}" dt="2022-12-02T19:22:09.005" v="2306" actId="115"/>
          <ac:spMkLst>
            <pc:docMk/>
            <pc:sldMk cId="1477809134" sldId="291"/>
            <ac:spMk id="2" creationId="{0ADE04ED-336D-FD75-91CE-74E4E15CB055}"/>
          </ac:spMkLst>
        </pc:spChg>
        <pc:spChg chg="add del mod">
          <ac:chgData name="David Watson" userId="ad8982a1e9b2e3bf" providerId="LiveId" clId="{728897E0-78C5-46A8-B513-B7CCCC4BA6B2}" dt="2022-12-02T19:21:44.655" v="2301" actId="478"/>
          <ac:spMkLst>
            <pc:docMk/>
            <pc:sldMk cId="1477809134" sldId="291"/>
            <ac:spMk id="3" creationId="{6F262A6E-9D3B-4AB3-F932-B32531B89B5A}"/>
          </ac:spMkLst>
        </pc:spChg>
        <pc:spChg chg="del">
          <ac:chgData name="David Watson" userId="ad8982a1e9b2e3bf" providerId="LiveId" clId="{728897E0-78C5-46A8-B513-B7CCCC4BA6B2}" dt="2022-12-02T19:20:55.094" v="2297" actId="478"/>
          <ac:spMkLst>
            <pc:docMk/>
            <pc:sldMk cId="1477809134" sldId="291"/>
            <ac:spMk id="6" creationId="{B4891A76-117D-6FDD-77AD-F70439F2EC91}"/>
          </ac:spMkLst>
        </pc:spChg>
        <pc:spChg chg="del">
          <ac:chgData name="David Watson" userId="ad8982a1e9b2e3bf" providerId="LiveId" clId="{728897E0-78C5-46A8-B513-B7CCCC4BA6B2}" dt="2022-12-02T19:20:55.094" v="2297" actId="478"/>
          <ac:spMkLst>
            <pc:docMk/>
            <pc:sldMk cId="1477809134" sldId="291"/>
            <ac:spMk id="9" creationId="{B4CD35B5-DFC4-2D71-5FD1-564E3BAB0EDC}"/>
          </ac:spMkLst>
        </pc:spChg>
        <pc:spChg chg="add mod">
          <ac:chgData name="David Watson" userId="ad8982a1e9b2e3bf" providerId="LiveId" clId="{728897E0-78C5-46A8-B513-B7CCCC4BA6B2}" dt="2022-12-02T19:20:55.420" v="2298"/>
          <ac:spMkLst>
            <pc:docMk/>
            <pc:sldMk cId="1477809134" sldId="291"/>
            <ac:spMk id="11" creationId="{DDFCC4F4-A52C-2938-63F9-4AB9FB38332D}"/>
          </ac:spMkLst>
        </pc:spChg>
        <pc:spChg chg="add mod">
          <ac:chgData name="David Watson" userId="ad8982a1e9b2e3bf" providerId="LiveId" clId="{728897E0-78C5-46A8-B513-B7CCCC4BA6B2}" dt="2022-12-02T19:20:55.420" v="2298"/>
          <ac:spMkLst>
            <pc:docMk/>
            <pc:sldMk cId="1477809134" sldId="291"/>
            <ac:spMk id="12" creationId="{FE69BC44-8FD0-767F-23D3-373CEF27D824}"/>
          </ac:spMkLst>
        </pc:spChg>
        <pc:spChg chg="del">
          <ac:chgData name="David Watson" userId="ad8982a1e9b2e3bf" providerId="LiveId" clId="{728897E0-78C5-46A8-B513-B7CCCC4BA6B2}" dt="2022-12-02T19:20:55.094" v="2297" actId="478"/>
          <ac:spMkLst>
            <pc:docMk/>
            <pc:sldMk cId="1477809134" sldId="291"/>
            <ac:spMk id="13" creationId="{5FA2D6B3-9788-D96A-7269-3B7AFBCF95D0}"/>
          </ac:spMkLst>
        </pc:spChg>
        <pc:spChg chg="add del mod">
          <ac:chgData name="David Watson" userId="ad8982a1e9b2e3bf" providerId="LiveId" clId="{728897E0-78C5-46A8-B513-B7CCCC4BA6B2}" dt="2022-12-02T19:21:46.291" v="2302" actId="478"/>
          <ac:spMkLst>
            <pc:docMk/>
            <pc:sldMk cId="1477809134" sldId="291"/>
            <ac:spMk id="14" creationId="{9FFDA8F8-5B22-D770-6491-6742E635A551}"/>
          </ac:spMkLst>
        </pc:spChg>
        <pc:spChg chg="add mod">
          <ac:chgData name="David Watson" userId="ad8982a1e9b2e3bf" providerId="LiveId" clId="{728897E0-78C5-46A8-B513-B7CCCC4BA6B2}" dt="2022-12-02T19:22:31.142" v="2324" actId="1076"/>
          <ac:spMkLst>
            <pc:docMk/>
            <pc:sldMk cId="1477809134" sldId="291"/>
            <ac:spMk id="16" creationId="{F885E153-3E03-B670-3604-450B6035910D}"/>
          </ac:spMkLst>
        </pc:spChg>
        <pc:spChg chg="del">
          <ac:chgData name="David Watson" userId="ad8982a1e9b2e3bf" providerId="LiveId" clId="{728897E0-78C5-46A8-B513-B7CCCC4BA6B2}" dt="2022-12-02T19:20:55.094" v="2297" actId="478"/>
          <ac:spMkLst>
            <pc:docMk/>
            <pc:sldMk cId="1477809134" sldId="291"/>
            <ac:spMk id="18" creationId="{83DABD02-ED94-0391-43CD-D1196A56ECFF}"/>
          </ac:spMkLst>
        </pc:spChg>
        <pc:picChg chg="add mod">
          <ac:chgData name="David Watson" userId="ad8982a1e9b2e3bf" providerId="LiveId" clId="{728897E0-78C5-46A8-B513-B7CCCC4BA6B2}" dt="2022-12-02T19:20:55.420" v="2298"/>
          <ac:picMkLst>
            <pc:docMk/>
            <pc:sldMk cId="1477809134" sldId="291"/>
            <ac:picMk id="4" creationId="{31478AE9-893B-64C7-8037-29FDFC6FAB6A}"/>
          </ac:picMkLst>
        </pc:picChg>
        <pc:picChg chg="del">
          <ac:chgData name="David Watson" userId="ad8982a1e9b2e3bf" providerId="LiveId" clId="{728897E0-78C5-46A8-B513-B7CCCC4BA6B2}" dt="2022-12-02T19:20:55.094" v="2297" actId="478"/>
          <ac:picMkLst>
            <pc:docMk/>
            <pc:sldMk cId="1477809134" sldId="291"/>
            <ac:picMk id="7" creationId="{7DEE5312-033F-50AD-0317-42F61B54938E}"/>
          </ac:picMkLst>
        </pc:picChg>
        <pc:picChg chg="del">
          <ac:chgData name="David Watson" userId="ad8982a1e9b2e3bf" providerId="LiveId" clId="{728897E0-78C5-46A8-B513-B7CCCC4BA6B2}" dt="2022-12-02T19:20:55.094" v="2297" actId="478"/>
          <ac:picMkLst>
            <pc:docMk/>
            <pc:sldMk cId="1477809134" sldId="291"/>
            <ac:picMk id="8" creationId="{8F742845-E82E-DE21-796B-35DB11E0ED4C}"/>
          </ac:picMkLst>
        </pc:picChg>
        <pc:picChg chg="add mod">
          <ac:chgData name="David Watson" userId="ad8982a1e9b2e3bf" providerId="LiveId" clId="{728897E0-78C5-46A8-B513-B7CCCC4BA6B2}" dt="2022-12-02T19:20:55.420" v="2298"/>
          <ac:picMkLst>
            <pc:docMk/>
            <pc:sldMk cId="1477809134" sldId="291"/>
            <ac:picMk id="10" creationId="{ACE80BE2-B3C0-C6B6-37F5-BACD137466C2}"/>
          </ac:picMkLst>
        </pc:picChg>
        <pc:picChg chg="add del mod">
          <ac:chgData name="David Watson" userId="ad8982a1e9b2e3bf" providerId="LiveId" clId="{728897E0-78C5-46A8-B513-B7CCCC4BA6B2}" dt="2022-12-02T19:21:46.971" v="2303" actId="478"/>
          <ac:picMkLst>
            <pc:docMk/>
            <pc:sldMk cId="1477809134" sldId="291"/>
            <ac:picMk id="15" creationId="{A65F60D8-1FA1-1DA9-E677-9C629BC53FAF}"/>
          </ac:picMkLst>
        </pc:picChg>
      </pc:sldChg>
      <pc:sldChg chg="addSp modSp add mod modAnim">
        <pc:chgData name="David Watson" userId="ad8982a1e9b2e3bf" providerId="LiveId" clId="{728897E0-78C5-46A8-B513-B7CCCC4BA6B2}" dt="2022-12-02T19:38:08.267" v="2364" actId="1076"/>
        <pc:sldMkLst>
          <pc:docMk/>
          <pc:sldMk cId="3166495063" sldId="292"/>
        </pc:sldMkLst>
        <pc:spChg chg="mod">
          <ac:chgData name="David Watson" userId="ad8982a1e9b2e3bf" providerId="LiveId" clId="{728897E0-78C5-46A8-B513-B7CCCC4BA6B2}" dt="2022-12-02T19:37:15.613" v="2361" actId="115"/>
          <ac:spMkLst>
            <pc:docMk/>
            <pc:sldMk cId="3166495063" sldId="292"/>
            <ac:spMk id="2" creationId="{0ADE04ED-336D-FD75-91CE-74E4E15CB055}"/>
          </ac:spMkLst>
        </pc:spChg>
        <pc:spChg chg="add mod ord">
          <ac:chgData name="David Watson" userId="ad8982a1e9b2e3bf" providerId="LiveId" clId="{728897E0-78C5-46A8-B513-B7CCCC4BA6B2}" dt="2022-12-02T19:37:53.262" v="2363" actId="167"/>
          <ac:spMkLst>
            <pc:docMk/>
            <pc:sldMk cId="3166495063" sldId="292"/>
            <ac:spMk id="3" creationId="{8015145C-7DDE-65A4-CB6D-26DF5E2B1967}"/>
          </ac:spMkLst>
        </pc:spChg>
        <pc:spChg chg="add mod">
          <ac:chgData name="David Watson" userId="ad8982a1e9b2e3bf" providerId="LiveId" clId="{728897E0-78C5-46A8-B513-B7CCCC4BA6B2}" dt="2022-12-02T19:37:49.240" v="2362"/>
          <ac:spMkLst>
            <pc:docMk/>
            <pc:sldMk cId="3166495063" sldId="292"/>
            <ac:spMk id="6" creationId="{D4D95145-C106-A9AE-C638-E265F4163ACC}"/>
          </ac:spMkLst>
        </pc:spChg>
        <pc:spChg chg="add mod">
          <ac:chgData name="David Watson" userId="ad8982a1e9b2e3bf" providerId="LiveId" clId="{728897E0-78C5-46A8-B513-B7CCCC4BA6B2}" dt="2022-12-02T19:37:49.240" v="2362"/>
          <ac:spMkLst>
            <pc:docMk/>
            <pc:sldMk cId="3166495063" sldId="292"/>
            <ac:spMk id="7" creationId="{C03DE405-D787-15A8-F04F-17AC84D8FFCC}"/>
          </ac:spMkLst>
        </pc:spChg>
        <pc:spChg chg="add mod">
          <ac:chgData name="David Watson" userId="ad8982a1e9b2e3bf" providerId="LiveId" clId="{728897E0-78C5-46A8-B513-B7CCCC4BA6B2}" dt="2022-12-02T19:37:49.240" v="2362"/>
          <ac:spMkLst>
            <pc:docMk/>
            <pc:sldMk cId="3166495063" sldId="292"/>
            <ac:spMk id="8" creationId="{55790C5E-59B6-BF01-3C07-12489F6FAEE0}"/>
          </ac:spMkLst>
        </pc:spChg>
        <pc:spChg chg="mod">
          <ac:chgData name="David Watson" userId="ad8982a1e9b2e3bf" providerId="LiveId" clId="{728897E0-78C5-46A8-B513-B7CCCC4BA6B2}" dt="2022-12-02T19:38:08.267" v="2364" actId="1076"/>
          <ac:spMkLst>
            <pc:docMk/>
            <pc:sldMk cId="3166495063" sldId="292"/>
            <ac:spMk id="17" creationId="{8F7A5779-0FF6-78B6-398B-53D9A310E60B}"/>
          </ac:spMkLst>
        </pc:spChg>
        <pc:picChg chg="add mod">
          <ac:chgData name="David Watson" userId="ad8982a1e9b2e3bf" providerId="LiveId" clId="{728897E0-78C5-46A8-B513-B7CCCC4BA6B2}" dt="2022-12-02T19:37:49.240" v="2362"/>
          <ac:picMkLst>
            <pc:docMk/>
            <pc:sldMk cId="3166495063" sldId="292"/>
            <ac:picMk id="4" creationId="{E885F5A8-793B-35E0-886A-89ADCB9E31D8}"/>
          </ac:picMkLst>
        </pc:picChg>
      </pc:sldChg>
      <pc:sldChg chg="delSp modSp add mod delAnim">
        <pc:chgData name="David Watson" userId="ad8982a1e9b2e3bf" providerId="LiveId" clId="{728897E0-78C5-46A8-B513-B7CCCC4BA6B2}" dt="2022-12-02T20:42:30.015" v="2420" actId="12789"/>
        <pc:sldMkLst>
          <pc:docMk/>
          <pc:sldMk cId="3874387515" sldId="293"/>
        </pc:sldMkLst>
        <pc:spChg chg="mod">
          <ac:chgData name="David Watson" userId="ad8982a1e9b2e3bf" providerId="LiveId" clId="{728897E0-78C5-46A8-B513-B7CCCC4BA6B2}" dt="2022-12-02T20:42:30.015" v="2420" actId="12789"/>
          <ac:spMkLst>
            <pc:docMk/>
            <pc:sldMk cId="3874387515" sldId="293"/>
            <ac:spMk id="2" creationId="{0ADE04ED-336D-FD75-91CE-74E4E15CB055}"/>
          </ac:spMkLst>
        </pc:spChg>
        <pc:spChg chg="del">
          <ac:chgData name="David Watson" userId="ad8982a1e9b2e3bf" providerId="LiveId" clId="{728897E0-78C5-46A8-B513-B7CCCC4BA6B2}" dt="2022-12-02T20:41:58.899" v="2406" actId="478"/>
          <ac:spMkLst>
            <pc:docMk/>
            <pc:sldMk cId="3874387515" sldId="293"/>
            <ac:spMk id="3" creationId="{8015145C-7DDE-65A4-CB6D-26DF5E2B1967}"/>
          </ac:spMkLst>
        </pc:spChg>
        <pc:spChg chg="del">
          <ac:chgData name="David Watson" userId="ad8982a1e9b2e3bf" providerId="LiveId" clId="{728897E0-78C5-46A8-B513-B7CCCC4BA6B2}" dt="2022-12-02T20:41:50.891" v="2402" actId="478"/>
          <ac:spMkLst>
            <pc:docMk/>
            <pc:sldMk cId="3874387515" sldId="293"/>
            <ac:spMk id="5" creationId="{F163295F-0663-43F7-AE5B-E0DF86278DB5}"/>
          </ac:spMkLst>
        </pc:spChg>
        <pc:spChg chg="del">
          <ac:chgData name="David Watson" userId="ad8982a1e9b2e3bf" providerId="LiveId" clId="{728897E0-78C5-46A8-B513-B7CCCC4BA6B2}" dt="2022-12-02T20:41:55.348" v="2403" actId="478"/>
          <ac:spMkLst>
            <pc:docMk/>
            <pc:sldMk cId="3874387515" sldId="293"/>
            <ac:spMk id="6" creationId="{D4D95145-C106-A9AE-C638-E265F4163ACC}"/>
          </ac:spMkLst>
        </pc:spChg>
        <pc:spChg chg="del mod">
          <ac:chgData name="David Watson" userId="ad8982a1e9b2e3bf" providerId="LiveId" clId="{728897E0-78C5-46A8-B513-B7CCCC4BA6B2}" dt="2022-12-02T20:42:03.010" v="2409" actId="478"/>
          <ac:spMkLst>
            <pc:docMk/>
            <pc:sldMk cId="3874387515" sldId="293"/>
            <ac:spMk id="7" creationId="{C03DE405-D787-15A8-F04F-17AC84D8FFCC}"/>
          </ac:spMkLst>
        </pc:spChg>
        <pc:spChg chg="del">
          <ac:chgData name="David Watson" userId="ad8982a1e9b2e3bf" providerId="LiveId" clId="{728897E0-78C5-46A8-B513-B7CCCC4BA6B2}" dt="2022-12-02T20:41:55.348" v="2403" actId="478"/>
          <ac:spMkLst>
            <pc:docMk/>
            <pc:sldMk cId="3874387515" sldId="293"/>
            <ac:spMk id="8" creationId="{55790C5E-59B6-BF01-3C07-12489F6FAEE0}"/>
          </ac:spMkLst>
        </pc:spChg>
        <pc:spChg chg="del">
          <ac:chgData name="David Watson" userId="ad8982a1e9b2e3bf" providerId="LiveId" clId="{728897E0-78C5-46A8-B513-B7CCCC4BA6B2}" dt="2022-12-02T20:41:55.348" v="2403" actId="478"/>
          <ac:spMkLst>
            <pc:docMk/>
            <pc:sldMk cId="3874387515" sldId="293"/>
            <ac:spMk id="14" creationId="{462451D6-78CB-74C4-BA49-B489BEF16529}"/>
          </ac:spMkLst>
        </pc:spChg>
        <pc:spChg chg="del mod">
          <ac:chgData name="David Watson" userId="ad8982a1e9b2e3bf" providerId="LiveId" clId="{728897E0-78C5-46A8-B513-B7CCCC4BA6B2}" dt="2022-12-02T20:41:58.121" v="2405" actId="478"/>
          <ac:spMkLst>
            <pc:docMk/>
            <pc:sldMk cId="3874387515" sldId="293"/>
            <ac:spMk id="17" creationId="{8F7A5779-0FF6-78B6-398B-53D9A310E60B}"/>
          </ac:spMkLst>
        </pc:spChg>
        <pc:picChg chg="del">
          <ac:chgData name="David Watson" userId="ad8982a1e9b2e3bf" providerId="LiveId" clId="{728897E0-78C5-46A8-B513-B7CCCC4BA6B2}" dt="2022-12-02T20:42:01.538" v="2408" actId="478"/>
          <ac:picMkLst>
            <pc:docMk/>
            <pc:sldMk cId="3874387515" sldId="293"/>
            <ac:picMk id="4" creationId="{E885F5A8-793B-35E0-886A-89ADCB9E31D8}"/>
          </ac:picMkLst>
        </pc:picChg>
        <pc:picChg chg="del">
          <ac:chgData name="David Watson" userId="ad8982a1e9b2e3bf" providerId="LiveId" clId="{728897E0-78C5-46A8-B513-B7CCCC4BA6B2}" dt="2022-12-02T20:41:55.348" v="2403" actId="478"/>
          <ac:picMkLst>
            <pc:docMk/>
            <pc:sldMk cId="3874387515" sldId="293"/>
            <ac:picMk id="11" creationId="{670F017D-B06A-DC2E-AB27-0D83C9E03330}"/>
          </ac:picMkLst>
        </pc:picChg>
        <pc:picChg chg="del">
          <ac:chgData name="David Watson" userId="ad8982a1e9b2e3bf" providerId="LiveId" clId="{728897E0-78C5-46A8-B513-B7CCCC4BA6B2}" dt="2022-12-02T20:41:55.348" v="2403" actId="478"/>
          <ac:picMkLst>
            <pc:docMk/>
            <pc:sldMk cId="3874387515" sldId="293"/>
            <ac:picMk id="12" creationId="{18ABFE3A-F598-E2BA-8B90-3EC1B9ED3D7E}"/>
          </ac:picMkLst>
        </pc:picChg>
      </pc:sldChg>
      <pc:sldChg chg="add">
        <pc:chgData name="David Watson" userId="ad8982a1e9b2e3bf" providerId="LiveId" clId="{728897E0-78C5-46A8-B513-B7CCCC4BA6B2}" dt="2022-12-02T20:49:23.770" v="2421" actId="2890"/>
        <pc:sldMkLst>
          <pc:docMk/>
          <pc:sldMk cId="2258553703" sldId="294"/>
        </pc:sldMkLst>
      </pc:sldChg>
      <pc:sldChg chg="addSp modSp add mod modAnim">
        <pc:chgData name="David Watson" userId="ad8982a1e9b2e3bf" providerId="LiveId" clId="{728897E0-78C5-46A8-B513-B7CCCC4BA6B2}" dt="2022-12-02T21:54:34.054" v="3321"/>
        <pc:sldMkLst>
          <pc:docMk/>
          <pc:sldMk cId="208199269" sldId="295"/>
        </pc:sldMkLst>
        <pc:spChg chg="add mod">
          <ac:chgData name="David Watson" userId="ad8982a1e9b2e3bf" providerId="LiveId" clId="{728897E0-78C5-46A8-B513-B7CCCC4BA6B2}" dt="2022-12-02T21:02:41.660" v="2626" actId="404"/>
          <ac:spMkLst>
            <pc:docMk/>
            <pc:sldMk cId="208199269" sldId="295"/>
            <ac:spMk id="2" creationId="{BBBD0CBA-0DD2-F8DA-8E4A-4EE71A2297AD}"/>
          </ac:spMkLst>
        </pc:spChg>
        <pc:spChg chg="add mod">
          <ac:chgData name="David Watson" userId="ad8982a1e9b2e3bf" providerId="LiveId" clId="{728897E0-78C5-46A8-B513-B7CCCC4BA6B2}" dt="2022-12-02T21:02:41.660" v="2626" actId="404"/>
          <ac:spMkLst>
            <pc:docMk/>
            <pc:sldMk cId="208199269" sldId="295"/>
            <ac:spMk id="3" creationId="{3C72A54A-7F5D-EF12-7700-F46B0D61D25A}"/>
          </ac:spMkLst>
        </pc:spChg>
        <pc:spChg chg="add mod">
          <ac:chgData name="David Watson" userId="ad8982a1e9b2e3bf" providerId="LiveId" clId="{728897E0-78C5-46A8-B513-B7CCCC4BA6B2}" dt="2022-12-02T21:02:41.660" v="2626" actId="404"/>
          <ac:spMkLst>
            <pc:docMk/>
            <pc:sldMk cId="208199269" sldId="295"/>
            <ac:spMk id="4" creationId="{C4640121-8025-57D6-2C9B-CA20C45FAEE7}"/>
          </ac:spMkLst>
        </pc:spChg>
        <pc:spChg chg="mod">
          <ac:chgData name="David Watson" userId="ad8982a1e9b2e3bf" providerId="LiveId" clId="{728897E0-78C5-46A8-B513-B7CCCC4BA6B2}" dt="2022-12-02T20:56:55.339" v="2552" actId="20577"/>
          <ac:spMkLst>
            <pc:docMk/>
            <pc:sldMk cId="208199269" sldId="295"/>
            <ac:spMk id="5" creationId="{F163295F-0663-43F7-AE5B-E0DF86278DB5}"/>
          </ac:spMkLst>
        </pc:spChg>
        <pc:spChg chg="add mod">
          <ac:chgData name="David Watson" userId="ad8982a1e9b2e3bf" providerId="LiveId" clId="{728897E0-78C5-46A8-B513-B7CCCC4BA6B2}" dt="2022-12-02T21:02:41.660" v="2626" actId="404"/>
          <ac:spMkLst>
            <pc:docMk/>
            <pc:sldMk cId="208199269" sldId="295"/>
            <ac:spMk id="6" creationId="{759169D6-9E62-8909-55B6-B1BCCFA84654}"/>
          </ac:spMkLst>
        </pc:spChg>
      </pc:sldChg>
      <pc:sldChg chg="addSp modSp add mod modTransition">
        <pc:chgData name="David Watson" userId="ad8982a1e9b2e3bf" providerId="LiveId" clId="{728897E0-78C5-46A8-B513-B7CCCC4BA6B2}" dt="2022-12-02T21:04:51.773" v="2726"/>
        <pc:sldMkLst>
          <pc:docMk/>
          <pc:sldMk cId="2269053670" sldId="296"/>
        </pc:sldMkLst>
        <pc:spChg chg="mod">
          <ac:chgData name="David Watson" userId="ad8982a1e9b2e3bf" providerId="LiveId" clId="{728897E0-78C5-46A8-B513-B7CCCC4BA6B2}" dt="2022-12-02T21:03:56.395" v="2719" actId="1035"/>
          <ac:spMkLst>
            <pc:docMk/>
            <pc:sldMk cId="2269053670" sldId="296"/>
            <ac:spMk id="2" creationId="{BBBD0CBA-0DD2-F8DA-8E4A-4EE71A2297AD}"/>
          </ac:spMkLst>
        </pc:spChg>
        <pc:spChg chg="mod">
          <ac:chgData name="David Watson" userId="ad8982a1e9b2e3bf" providerId="LiveId" clId="{728897E0-78C5-46A8-B513-B7CCCC4BA6B2}" dt="2022-12-02T21:03:56.395" v="2719" actId="1035"/>
          <ac:spMkLst>
            <pc:docMk/>
            <pc:sldMk cId="2269053670" sldId="296"/>
            <ac:spMk id="3" creationId="{3C72A54A-7F5D-EF12-7700-F46B0D61D25A}"/>
          </ac:spMkLst>
        </pc:spChg>
        <pc:spChg chg="mod">
          <ac:chgData name="David Watson" userId="ad8982a1e9b2e3bf" providerId="LiveId" clId="{728897E0-78C5-46A8-B513-B7CCCC4BA6B2}" dt="2022-12-02T21:03:56.395" v="2719" actId="1035"/>
          <ac:spMkLst>
            <pc:docMk/>
            <pc:sldMk cId="2269053670" sldId="296"/>
            <ac:spMk id="4" creationId="{C4640121-8025-57D6-2C9B-CA20C45FAEE7}"/>
          </ac:spMkLst>
        </pc:spChg>
        <pc:spChg chg="mod">
          <ac:chgData name="David Watson" userId="ad8982a1e9b2e3bf" providerId="LiveId" clId="{728897E0-78C5-46A8-B513-B7CCCC4BA6B2}" dt="2022-12-02T21:03:56.395" v="2719" actId="1035"/>
          <ac:spMkLst>
            <pc:docMk/>
            <pc:sldMk cId="2269053670" sldId="296"/>
            <ac:spMk id="5" creationId="{F163295F-0663-43F7-AE5B-E0DF86278DB5}"/>
          </ac:spMkLst>
        </pc:spChg>
        <pc:spChg chg="mod">
          <ac:chgData name="David Watson" userId="ad8982a1e9b2e3bf" providerId="LiveId" clId="{728897E0-78C5-46A8-B513-B7CCCC4BA6B2}" dt="2022-12-02T21:03:56.395" v="2719" actId="1035"/>
          <ac:spMkLst>
            <pc:docMk/>
            <pc:sldMk cId="2269053670" sldId="296"/>
            <ac:spMk id="6" creationId="{759169D6-9E62-8909-55B6-B1BCCFA84654}"/>
          </ac:spMkLst>
        </pc:spChg>
        <pc:spChg chg="add mod">
          <ac:chgData name="David Watson" userId="ad8982a1e9b2e3bf" providerId="LiveId" clId="{728897E0-78C5-46A8-B513-B7CCCC4BA6B2}" dt="2022-12-02T21:04:16.950" v="2725" actId="207"/>
          <ac:spMkLst>
            <pc:docMk/>
            <pc:sldMk cId="2269053670" sldId="296"/>
            <ac:spMk id="7" creationId="{8C94887E-1CC1-9738-7F4F-436A88DEE404}"/>
          </ac:spMkLst>
        </pc:spChg>
      </pc:sldChg>
      <pc:sldChg chg="delSp modSp add mod">
        <pc:chgData name="David Watson" userId="ad8982a1e9b2e3bf" providerId="LiveId" clId="{728897E0-78C5-46A8-B513-B7CCCC4BA6B2}" dt="2022-12-02T21:58:33.266" v="3331" actId="115"/>
        <pc:sldMkLst>
          <pc:docMk/>
          <pc:sldMk cId="3486877455" sldId="297"/>
        </pc:sldMkLst>
        <pc:spChg chg="del">
          <ac:chgData name="David Watson" userId="ad8982a1e9b2e3bf" providerId="LiveId" clId="{728897E0-78C5-46A8-B513-B7CCCC4BA6B2}" dt="2022-12-02T21:06:42.530" v="2728" actId="478"/>
          <ac:spMkLst>
            <pc:docMk/>
            <pc:sldMk cId="3486877455" sldId="297"/>
            <ac:spMk id="2" creationId="{BBBD0CBA-0DD2-F8DA-8E4A-4EE71A2297AD}"/>
          </ac:spMkLst>
        </pc:spChg>
        <pc:spChg chg="del">
          <ac:chgData name="David Watson" userId="ad8982a1e9b2e3bf" providerId="LiveId" clId="{728897E0-78C5-46A8-B513-B7CCCC4BA6B2}" dt="2022-12-02T21:06:42.530" v="2728" actId="478"/>
          <ac:spMkLst>
            <pc:docMk/>
            <pc:sldMk cId="3486877455" sldId="297"/>
            <ac:spMk id="3" creationId="{3C72A54A-7F5D-EF12-7700-F46B0D61D25A}"/>
          </ac:spMkLst>
        </pc:spChg>
        <pc:spChg chg="del">
          <ac:chgData name="David Watson" userId="ad8982a1e9b2e3bf" providerId="LiveId" clId="{728897E0-78C5-46A8-B513-B7CCCC4BA6B2}" dt="2022-12-02T21:06:42.530" v="2728" actId="478"/>
          <ac:spMkLst>
            <pc:docMk/>
            <pc:sldMk cId="3486877455" sldId="297"/>
            <ac:spMk id="4" creationId="{C4640121-8025-57D6-2C9B-CA20C45FAEE7}"/>
          </ac:spMkLst>
        </pc:spChg>
        <pc:spChg chg="mod">
          <ac:chgData name="David Watson" userId="ad8982a1e9b2e3bf" providerId="LiveId" clId="{728897E0-78C5-46A8-B513-B7CCCC4BA6B2}" dt="2022-12-02T21:58:33.266" v="3331" actId="115"/>
          <ac:spMkLst>
            <pc:docMk/>
            <pc:sldMk cId="3486877455" sldId="297"/>
            <ac:spMk id="5" creationId="{F163295F-0663-43F7-AE5B-E0DF86278DB5}"/>
          </ac:spMkLst>
        </pc:spChg>
        <pc:spChg chg="del">
          <ac:chgData name="David Watson" userId="ad8982a1e9b2e3bf" providerId="LiveId" clId="{728897E0-78C5-46A8-B513-B7CCCC4BA6B2}" dt="2022-12-02T21:06:42.530" v="2728" actId="478"/>
          <ac:spMkLst>
            <pc:docMk/>
            <pc:sldMk cId="3486877455" sldId="297"/>
            <ac:spMk id="6" creationId="{759169D6-9E62-8909-55B6-B1BCCFA84654}"/>
          </ac:spMkLst>
        </pc:spChg>
        <pc:spChg chg="del">
          <ac:chgData name="David Watson" userId="ad8982a1e9b2e3bf" providerId="LiveId" clId="{728897E0-78C5-46A8-B513-B7CCCC4BA6B2}" dt="2022-12-02T21:06:42.530" v="2728" actId="478"/>
          <ac:spMkLst>
            <pc:docMk/>
            <pc:sldMk cId="3486877455" sldId="297"/>
            <ac:spMk id="7" creationId="{8C94887E-1CC1-9738-7F4F-436A88DEE404}"/>
          </ac:spMkLst>
        </pc:spChg>
      </pc:sldChg>
      <pc:sldChg chg="modSp add mod">
        <pc:chgData name="David Watson" userId="ad8982a1e9b2e3bf" providerId="LiveId" clId="{728897E0-78C5-46A8-B513-B7CCCC4BA6B2}" dt="2022-12-02T21:58:16.599" v="3327" actId="115"/>
        <pc:sldMkLst>
          <pc:docMk/>
          <pc:sldMk cId="567335624" sldId="298"/>
        </pc:sldMkLst>
        <pc:spChg chg="mod">
          <ac:chgData name="David Watson" userId="ad8982a1e9b2e3bf" providerId="LiveId" clId="{728897E0-78C5-46A8-B513-B7CCCC4BA6B2}" dt="2022-12-02T21:58:16.599" v="3327" actId="115"/>
          <ac:spMkLst>
            <pc:docMk/>
            <pc:sldMk cId="567335624" sldId="298"/>
            <ac:spMk id="5" creationId="{F163295F-0663-43F7-AE5B-E0DF86278DB5}"/>
          </ac:spMkLst>
        </pc:spChg>
      </pc:sldChg>
      <pc:sldChg chg="addSp modSp add mod">
        <pc:chgData name="David Watson" userId="ad8982a1e9b2e3bf" providerId="LiveId" clId="{728897E0-78C5-46A8-B513-B7CCCC4BA6B2}" dt="2022-12-02T21:22:39.870" v="2922" actId="115"/>
        <pc:sldMkLst>
          <pc:docMk/>
          <pc:sldMk cId="209341209" sldId="299"/>
        </pc:sldMkLst>
        <pc:spChg chg="add mod">
          <ac:chgData name="David Watson" userId="ad8982a1e9b2e3bf" providerId="LiveId" clId="{728897E0-78C5-46A8-B513-B7CCCC4BA6B2}" dt="2022-12-02T21:21:09.369" v="2890" actId="1035"/>
          <ac:spMkLst>
            <pc:docMk/>
            <pc:sldMk cId="209341209" sldId="299"/>
            <ac:spMk id="2" creationId="{D271E995-FC17-6DBF-6082-96A4089B1428}"/>
          </ac:spMkLst>
        </pc:spChg>
        <pc:spChg chg="add mod">
          <ac:chgData name="David Watson" userId="ad8982a1e9b2e3bf" providerId="LiveId" clId="{728897E0-78C5-46A8-B513-B7CCCC4BA6B2}" dt="2022-12-02T21:22:39.870" v="2922" actId="115"/>
          <ac:spMkLst>
            <pc:docMk/>
            <pc:sldMk cId="209341209" sldId="299"/>
            <ac:spMk id="3" creationId="{C0FBC2F9-F67D-D5BF-9BCD-64F6A1D9BE47}"/>
          </ac:spMkLst>
        </pc:spChg>
        <pc:spChg chg="add mod">
          <ac:chgData name="David Watson" userId="ad8982a1e9b2e3bf" providerId="LiveId" clId="{728897E0-78C5-46A8-B513-B7CCCC4BA6B2}" dt="2022-12-02T21:21:42.875" v="2904" actId="114"/>
          <ac:spMkLst>
            <pc:docMk/>
            <pc:sldMk cId="209341209" sldId="299"/>
            <ac:spMk id="4" creationId="{25EA1E4A-CCD2-DD38-C9D8-3D75C2FCE5CD}"/>
          </ac:spMkLst>
        </pc:spChg>
        <pc:spChg chg="mod">
          <ac:chgData name="David Watson" userId="ad8982a1e9b2e3bf" providerId="LiveId" clId="{728897E0-78C5-46A8-B513-B7CCCC4BA6B2}" dt="2022-12-02T21:18:08.567" v="2831" actId="114"/>
          <ac:spMkLst>
            <pc:docMk/>
            <pc:sldMk cId="209341209" sldId="299"/>
            <ac:spMk id="5" creationId="{F163295F-0663-43F7-AE5B-E0DF86278DB5}"/>
          </ac:spMkLst>
        </pc:spChg>
      </pc:sldChg>
      <pc:sldChg chg="addSp modSp add mod modAnim">
        <pc:chgData name="David Watson" userId="ad8982a1e9b2e3bf" providerId="LiveId" clId="{728897E0-78C5-46A8-B513-B7CCCC4BA6B2}" dt="2022-12-02T21:29:51.580" v="3032"/>
        <pc:sldMkLst>
          <pc:docMk/>
          <pc:sldMk cId="1918547798" sldId="300"/>
        </pc:sldMkLst>
        <pc:spChg chg="mod">
          <ac:chgData name="David Watson" userId="ad8982a1e9b2e3bf" providerId="LiveId" clId="{728897E0-78C5-46A8-B513-B7CCCC4BA6B2}" dt="2022-12-02T21:28:44.543" v="3029" actId="1035"/>
          <ac:spMkLst>
            <pc:docMk/>
            <pc:sldMk cId="1918547798" sldId="300"/>
            <ac:spMk id="2" creationId="{D271E995-FC17-6DBF-6082-96A4089B1428}"/>
          </ac:spMkLst>
        </pc:spChg>
        <pc:spChg chg="mod">
          <ac:chgData name="David Watson" userId="ad8982a1e9b2e3bf" providerId="LiveId" clId="{728897E0-78C5-46A8-B513-B7CCCC4BA6B2}" dt="2022-12-02T21:28:51.629" v="3030" actId="465"/>
          <ac:spMkLst>
            <pc:docMk/>
            <pc:sldMk cId="1918547798" sldId="300"/>
            <ac:spMk id="3" creationId="{C0FBC2F9-F67D-D5BF-9BCD-64F6A1D9BE47}"/>
          </ac:spMkLst>
        </pc:spChg>
        <pc:spChg chg="mod">
          <ac:chgData name="David Watson" userId="ad8982a1e9b2e3bf" providerId="LiveId" clId="{728897E0-78C5-46A8-B513-B7CCCC4BA6B2}" dt="2022-12-02T21:23:12.973" v="2943" actId="555"/>
          <ac:spMkLst>
            <pc:docMk/>
            <pc:sldMk cId="1918547798" sldId="300"/>
            <ac:spMk id="4" creationId="{25EA1E4A-CCD2-DD38-C9D8-3D75C2FCE5CD}"/>
          </ac:spMkLst>
        </pc:spChg>
        <pc:spChg chg="add mod">
          <ac:chgData name="David Watson" userId="ad8982a1e9b2e3bf" providerId="LiveId" clId="{728897E0-78C5-46A8-B513-B7CCCC4BA6B2}" dt="2022-12-02T21:28:51.629" v="3030" actId="465"/>
          <ac:spMkLst>
            <pc:docMk/>
            <pc:sldMk cId="1918547798" sldId="300"/>
            <ac:spMk id="6" creationId="{26619576-060B-5CBE-F998-95CEE778D312}"/>
          </ac:spMkLst>
        </pc:spChg>
        <pc:spChg chg="add mod">
          <ac:chgData name="David Watson" userId="ad8982a1e9b2e3bf" providerId="LiveId" clId="{728897E0-78C5-46A8-B513-B7CCCC4BA6B2}" dt="2022-12-02T21:28:51.629" v="3030" actId="465"/>
          <ac:spMkLst>
            <pc:docMk/>
            <pc:sldMk cId="1918547798" sldId="300"/>
            <ac:spMk id="7" creationId="{793DD29A-1864-351F-E2EF-7BEDFFDB9734}"/>
          </ac:spMkLst>
        </pc:spChg>
        <pc:spChg chg="add mod">
          <ac:chgData name="David Watson" userId="ad8982a1e9b2e3bf" providerId="LiveId" clId="{728897E0-78C5-46A8-B513-B7CCCC4BA6B2}" dt="2022-12-02T21:28:51.629" v="3030" actId="465"/>
          <ac:spMkLst>
            <pc:docMk/>
            <pc:sldMk cId="1918547798" sldId="300"/>
            <ac:spMk id="8" creationId="{690A7BFA-A522-4C08-A1B5-6C341E72E3AB}"/>
          </ac:spMkLst>
        </pc:spChg>
      </pc:sldChg>
      <pc:sldChg chg="addSp delSp modSp add mod modTransition">
        <pc:chgData name="David Watson" userId="ad8982a1e9b2e3bf" providerId="LiveId" clId="{728897E0-78C5-46A8-B513-B7CCCC4BA6B2}" dt="2022-12-02T22:03:38.984" v="3332"/>
        <pc:sldMkLst>
          <pc:docMk/>
          <pc:sldMk cId="4235544045" sldId="301"/>
        </pc:sldMkLst>
        <pc:spChg chg="add del mod">
          <ac:chgData name="David Watson" userId="ad8982a1e9b2e3bf" providerId="LiveId" clId="{728897E0-78C5-46A8-B513-B7CCCC4BA6B2}" dt="2022-12-02T21:35:21.625" v="3040" actId="478"/>
          <ac:spMkLst>
            <pc:docMk/>
            <pc:sldMk cId="4235544045" sldId="301"/>
            <ac:spMk id="3" creationId="{3CEFAA7C-E4E3-1713-E56A-E1768814C32F}"/>
          </ac:spMkLst>
        </pc:spChg>
        <pc:spChg chg="add mod">
          <ac:chgData name="David Watson" userId="ad8982a1e9b2e3bf" providerId="LiveId" clId="{728897E0-78C5-46A8-B513-B7CCCC4BA6B2}" dt="2022-12-02T21:35:38.776" v="3041" actId="14100"/>
          <ac:spMkLst>
            <pc:docMk/>
            <pc:sldMk cId="4235544045" sldId="301"/>
            <ac:spMk id="6" creationId="{843E8A61-CA7C-9F38-6FE3-527C40CC89CD}"/>
          </ac:spMkLst>
        </pc:spChg>
      </pc:sldChg>
      <pc:sldChg chg="addSp delSp modSp add mod modAnim">
        <pc:chgData name="David Watson" userId="ad8982a1e9b2e3bf" providerId="LiveId" clId="{728897E0-78C5-46A8-B513-B7CCCC4BA6B2}" dt="2022-12-07T18:19:18.021" v="3337" actId="20577"/>
        <pc:sldMkLst>
          <pc:docMk/>
          <pc:sldMk cId="2694709996" sldId="302"/>
        </pc:sldMkLst>
        <pc:spChg chg="mod">
          <ac:chgData name="David Watson" userId="ad8982a1e9b2e3bf" providerId="LiveId" clId="{728897E0-78C5-46A8-B513-B7CCCC4BA6B2}" dt="2022-12-07T18:19:18.021" v="3337" actId="20577"/>
          <ac:spMkLst>
            <pc:docMk/>
            <pc:sldMk cId="2694709996" sldId="302"/>
            <ac:spMk id="3" creationId="{A619F0DD-5A26-C951-09A4-3C1E73D7E891}"/>
          </ac:spMkLst>
        </pc:spChg>
        <pc:spChg chg="add mod">
          <ac:chgData name="David Watson" userId="ad8982a1e9b2e3bf" providerId="LiveId" clId="{728897E0-78C5-46A8-B513-B7CCCC4BA6B2}" dt="2022-12-02T21:45:30.483" v="3216" actId="1036"/>
          <ac:spMkLst>
            <pc:docMk/>
            <pc:sldMk cId="2694709996" sldId="302"/>
            <ac:spMk id="4" creationId="{F86E85E3-FBAE-E0BC-6B3F-A2CA97A62431}"/>
          </ac:spMkLst>
        </pc:spChg>
        <pc:spChg chg="add mod">
          <ac:chgData name="David Watson" userId="ad8982a1e9b2e3bf" providerId="LiveId" clId="{728897E0-78C5-46A8-B513-B7CCCC4BA6B2}" dt="2022-12-02T21:45:30.483" v="3216" actId="1036"/>
          <ac:spMkLst>
            <pc:docMk/>
            <pc:sldMk cId="2694709996" sldId="302"/>
            <ac:spMk id="6" creationId="{FB6A1430-5102-8251-FC4A-A0D223ACDCDA}"/>
          </ac:spMkLst>
        </pc:spChg>
        <pc:spChg chg="add mod">
          <ac:chgData name="David Watson" userId="ad8982a1e9b2e3bf" providerId="LiveId" clId="{728897E0-78C5-46A8-B513-B7CCCC4BA6B2}" dt="2022-12-02T21:49:35.643" v="3311" actId="21"/>
          <ac:spMkLst>
            <pc:docMk/>
            <pc:sldMk cId="2694709996" sldId="302"/>
            <ac:spMk id="7" creationId="{496B9F05-3DB3-2D75-3601-F617D823A2B0}"/>
          </ac:spMkLst>
        </pc:spChg>
        <pc:spChg chg="add mod">
          <ac:chgData name="David Watson" userId="ad8982a1e9b2e3bf" providerId="LiveId" clId="{728897E0-78C5-46A8-B513-B7CCCC4BA6B2}" dt="2022-12-02T21:49:45.231" v="3316" actId="12788"/>
          <ac:spMkLst>
            <pc:docMk/>
            <pc:sldMk cId="2694709996" sldId="302"/>
            <ac:spMk id="8" creationId="{68697947-0C69-ADF9-E892-BB211588421D}"/>
          </ac:spMkLst>
        </pc:spChg>
        <pc:spChg chg="del">
          <ac:chgData name="David Watson" userId="ad8982a1e9b2e3bf" providerId="LiveId" clId="{728897E0-78C5-46A8-B513-B7CCCC4BA6B2}" dt="2022-12-02T21:43:38.362" v="3081" actId="478"/>
          <ac:spMkLst>
            <pc:docMk/>
            <pc:sldMk cId="2694709996" sldId="302"/>
            <ac:spMk id="22" creationId="{D8280F37-5B4C-1A56-6441-0EBF3F451847}"/>
          </ac:spMkLst>
        </pc:spChg>
        <pc:picChg chg="del">
          <ac:chgData name="David Watson" userId="ad8982a1e9b2e3bf" providerId="LiveId" clId="{728897E0-78C5-46A8-B513-B7CCCC4BA6B2}" dt="2022-12-02T21:43:38.362" v="3081" actId="478"/>
          <ac:picMkLst>
            <pc:docMk/>
            <pc:sldMk cId="2694709996" sldId="302"/>
            <ac:picMk id="2" creationId="{9F48CFA1-17FC-0ADF-A44F-09AF6B633073}"/>
          </ac:picMkLst>
        </pc:picChg>
        <pc:picChg chg="del">
          <ac:chgData name="David Watson" userId="ad8982a1e9b2e3bf" providerId="LiveId" clId="{728897E0-78C5-46A8-B513-B7CCCC4BA6B2}" dt="2022-12-02T21:43:38.362" v="3081" actId="478"/>
          <ac:picMkLst>
            <pc:docMk/>
            <pc:sldMk cId="2694709996" sldId="302"/>
            <ac:picMk id="19" creationId="{74F5D3A2-03F2-FA8F-6759-3660499D3370}"/>
          </ac:picMkLst>
        </pc:picChg>
      </pc:sldChg>
      <pc:sldChg chg="add">
        <pc:chgData name="David Watson" userId="ad8982a1e9b2e3bf" providerId="LiveId" clId="{728897E0-78C5-46A8-B513-B7CCCC4BA6B2}" dt="2022-12-02T21:52:57.898" v="3318" actId="2890"/>
        <pc:sldMkLst>
          <pc:docMk/>
          <pc:sldMk cId="386600148"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310-0FDC-4010-B4D6-360390B74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D17EB-C74F-49D3-9A6F-2702BF94D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C94AEF-77DE-43BB-B040-9BF567889E2A}"/>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5" name="Footer Placeholder 4">
            <a:extLst>
              <a:ext uri="{FF2B5EF4-FFF2-40B4-BE49-F238E27FC236}">
                <a16:creationId xmlns:a16="http://schemas.microsoft.com/office/drawing/2014/main" id="{9A98C0AB-0BEE-4422-B3F1-58B9942AB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014CA-1C0F-4DAA-AF46-791274F2854F}"/>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168453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D495-1827-40E6-82CD-A516A9F380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59B18-46BA-4324-BA24-FB952B6AE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5280-5FA4-4F0E-9D37-C25199DFE69A}"/>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5" name="Footer Placeholder 4">
            <a:extLst>
              <a:ext uri="{FF2B5EF4-FFF2-40B4-BE49-F238E27FC236}">
                <a16:creationId xmlns:a16="http://schemas.microsoft.com/office/drawing/2014/main" id="{0010E5ED-4045-48B7-BE9E-9888B7F2E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59B64-5342-4A07-9A53-6C1F54600BEE}"/>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22011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85DBE-8F93-4D3D-B819-138E952C7C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63CDC-EE84-4D6A-85C8-837833579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2E3A0-C906-430E-B357-46F119324F92}"/>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5" name="Footer Placeholder 4">
            <a:extLst>
              <a:ext uri="{FF2B5EF4-FFF2-40B4-BE49-F238E27FC236}">
                <a16:creationId xmlns:a16="http://schemas.microsoft.com/office/drawing/2014/main" id="{1E9F9DE7-7871-4D1F-A234-CE709E3B2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50108-72F4-4254-9563-1732CF24A510}"/>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105026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8D22-2A58-48F7-90B4-9EF0426D7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65BF8-3E77-4273-AC91-2208352560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E6825-0F86-499E-8CD4-DED7FB48ED86}"/>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5" name="Footer Placeholder 4">
            <a:extLst>
              <a:ext uri="{FF2B5EF4-FFF2-40B4-BE49-F238E27FC236}">
                <a16:creationId xmlns:a16="http://schemas.microsoft.com/office/drawing/2014/main" id="{A9BBE9EC-5008-4F8C-A69A-92D389703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417B5-0AF7-40D3-A05F-97F9C34A3495}"/>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203244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C632-4EF2-464A-8B35-1C0DF699E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8311F8-3369-427C-95B6-604520F51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FC710-6CA4-4CD5-BB54-13BFFFEE41A2}"/>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5" name="Footer Placeholder 4">
            <a:extLst>
              <a:ext uri="{FF2B5EF4-FFF2-40B4-BE49-F238E27FC236}">
                <a16:creationId xmlns:a16="http://schemas.microsoft.com/office/drawing/2014/main" id="{EBDF6D8D-5EBF-4129-8B30-AD84C8312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A3107-4528-4F51-8DFF-3B22EB7C4C4E}"/>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47745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146D-EDBA-45AB-B554-FD8FFDFB0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42798-F465-42C0-AF91-6A9DC770A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E4A779-2909-46CE-9B56-045BC18ED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A0CED-A5E4-43ED-B1A8-9AD959B72D43}"/>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6" name="Footer Placeholder 5">
            <a:extLst>
              <a:ext uri="{FF2B5EF4-FFF2-40B4-BE49-F238E27FC236}">
                <a16:creationId xmlns:a16="http://schemas.microsoft.com/office/drawing/2014/main" id="{2FD749A7-9F40-485C-BE99-AC9652494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21137-B191-47EE-AA6F-DB85EE1BFBB9}"/>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326882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1289-4E9E-4F15-A87B-787DA8D173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516D8B-BDFC-4B13-8DDB-4E00BA6824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60FE61-C7B7-44C3-9DFE-913C269B7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6D7CF-846B-4B96-B774-9A7DDF611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56B2B-098C-44D6-A6E3-A50C7AB4D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0D220B-F260-43B2-B15F-591A27B0B9E5}"/>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8" name="Footer Placeholder 7">
            <a:extLst>
              <a:ext uri="{FF2B5EF4-FFF2-40B4-BE49-F238E27FC236}">
                <a16:creationId xmlns:a16="http://schemas.microsoft.com/office/drawing/2014/main" id="{905ABF7D-7D8C-400C-83D7-F06F78BE4A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EA690-845D-47D7-B069-C6775863F1BF}"/>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228909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B9F7-1651-4F06-B343-1DB57A34D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12364-D4AC-4065-95A5-32715EEA40F9}"/>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4" name="Footer Placeholder 3">
            <a:extLst>
              <a:ext uri="{FF2B5EF4-FFF2-40B4-BE49-F238E27FC236}">
                <a16:creationId xmlns:a16="http://schemas.microsoft.com/office/drawing/2014/main" id="{8E83B735-1541-495B-8CC1-339C513C48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5CAF7-A628-4C6A-804B-839197BD22D1}"/>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1358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1382D-7026-4483-B5F5-07A55D6F4226}"/>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3" name="Footer Placeholder 2">
            <a:extLst>
              <a:ext uri="{FF2B5EF4-FFF2-40B4-BE49-F238E27FC236}">
                <a16:creationId xmlns:a16="http://schemas.microsoft.com/office/drawing/2014/main" id="{04A7D113-359F-4C79-9A5A-E3619B0626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1462E4-18D9-40B7-89C4-A1E0CA7BD53D}"/>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198017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5EE2-70BC-4C51-83F3-A8C88AE9E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A31E5-A77F-426F-B031-D23396350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0E92D8-A174-496F-9D21-A1F6DF38D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D017E-3C5D-4954-8EC4-3E680194B44C}"/>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6" name="Footer Placeholder 5">
            <a:extLst>
              <a:ext uri="{FF2B5EF4-FFF2-40B4-BE49-F238E27FC236}">
                <a16:creationId xmlns:a16="http://schemas.microsoft.com/office/drawing/2014/main" id="{A5A8EA03-0674-438A-8F5C-1A681BFCB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709BB-1022-41F9-B2A9-E015F530BED9}"/>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302990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3EF8-167B-4620-A83E-FC4AE0BE0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CEA08-23E5-44DB-ABA0-283AFD87B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8E87A1F-65C8-42FD-BEDF-C6C150575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2ED18-9C5A-40B2-A3CE-68D202DC80A6}"/>
              </a:ext>
            </a:extLst>
          </p:cNvPr>
          <p:cNvSpPr>
            <a:spLocks noGrp="1"/>
          </p:cNvSpPr>
          <p:nvPr>
            <p:ph type="dt" sz="half" idx="10"/>
          </p:nvPr>
        </p:nvSpPr>
        <p:spPr/>
        <p:txBody>
          <a:bodyPr/>
          <a:lstStyle/>
          <a:p>
            <a:fld id="{1FAF9176-315D-4165-91D7-8505C8C1D771}" type="datetimeFigureOut">
              <a:rPr lang="en-US" smtClean="0"/>
              <a:t>5/4/26</a:t>
            </a:fld>
            <a:endParaRPr lang="en-US"/>
          </a:p>
        </p:txBody>
      </p:sp>
      <p:sp>
        <p:nvSpPr>
          <p:cNvPr id="6" name="Footer Placeholder 5">
            <a:extLst>
              <a:ext uri="{FF2B5EF4-FFF2-40B4-BE49-F238E27FC236}">
                <a16:creationId xmlns:a16="http://schemas.microsoft.com/office/drawing/2014/main" id="{9A01CFCF-E0D3-46F4-B79A-4BDE5B38B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FB8A9-C09F-437A-BE37-C163407ACD9F}"/>
              </a:ext>
            </a:extLst>
          </p:cNvPr>
          <p:cNvSpPr>
            <a:spLocks noGrp="1"/>
          </p:cNvSpPr>
          <p:nvPr>
            <p:ph type="sldNum" sz="quarter" idx="12"/>
          </p:nvPr>
        </p:nvSpPr>
        <p:spPr/>
        <p:txBody>
          <a:bodyPr/>
          <a:lstStyle/>
          <a:p>
            <a:fld id="{0662DA72-9122-4FED-A6E6-137A62F1B10B}" type="slidenum">
              <a:rPr lang="en-US" smtClean="0"/>
              <a:t>‹#›</a:t>
            </a:fld>
            <a:endParaRPr lang="en-US"/>
          </a:p>
        </p:txBody>
      </p:sp>
    </p:spTree>
    <p:extLst>
      <p:ext uri="{BB962C8B-B14F-4D97-AF65-F5344CB8AC3E}">
        <p14:creationId xmlns:p14="http://schemas.microsoft.com/office/powerpoint/2010/main" val="72928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93D49-5857-4A89-B31B-D8EBCCCCC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1A9E83-BA09-4285-B5B6-EC89053FF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A619-96B0-440B-BA81-026903AE4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F9176-315D-4165-91D7-8505C8C1D771}" type="datetimeFigureOut">
              <a:rPr lang="en-US" smtClean="0"/>
              <a:t>5/4/26</a:t>
            </a:fld>
            <a:endParaRPr lang="en-US"/>
          </a:p>
        </p:txBody>
      </p:sp>
      <p:sp>
        <p:nvSpPr>
          <p:cNvPr id="5" name="Footer Placeholder 4">
            <a:extLst>
              <a:ext uri="{FF2B5EF4-FFF2-40B4-BE49-F238E27FC236}">
                <a16:creationId xmlns:a16="http://schemas.microsoft.com/office/drawing/2014/main" id="{1C74CD2F-C3BC-46EB-AE58-80732EC01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299FE7-64A1-49E5-A1C3-D283183F5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2DA72-9122-4FED-A6E6-137A62F1B10B}" type="slidenum">
              <a:rPr lang="en-US" smtClean="0"/>
              <a:t>‹#›</a:t>
            </a:fld>
            <a:endParaRPr lang="en-US"/>
          </a:p>
        </p:txBody>
      </p:sp>
    </p:spTree>
    <p:extLst>
      <p:ext uri="{BB962C8B-B14F-4D97-AF65-F5344CB8AC3E}">
        <p14:creationId xmlns:p14="http://schemas.microsoft.com/office/powerpoint/2010/main" val="74124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1.sv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F5A93A-37F7-4982-9991-7E74952B6951}"/>
              </a:ext>
            </a:extLst>
          </p:cNvPr>
          <p:cNvSpPr/>
          <p:nvPr/>
        </p:nvSpPr>
        <p:spPr>
          <a:xfrm>
            <a:off x="2783939" y="674400"/>
            <a:ext cx="6624121" cy="5262979"/>
          </a:xfrm>
          <a:prstGeom prst="rect">
            <a:avLst/>
          </a:prstGeom>
          <a:noFill/>
        </p:spPr>
        <p:txBody>
          <a:bodyPr wrap="none" lIns="91440" tIns="45720" rIns="91440" bIns="45720">
            <a:spAutoFit/>
          </a:bodyPr>
          <a:lstStyle/>
          <a:p>
            <a:pPr algn="ctr"/>
            <a:r>
              <a:rPr lang="en-US" sz="8800" b="1" cap="none" spc="0"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rPr>
              <a:t>Marriage,</a:t>
            </a:r>
            <a:br>
              <a:rPr lang="en-US" sz="8800" b="1" cap="none" spc="0"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rPr>
            </a:br>
            <a:r>
              <a:rPr lang="en-US" sz="8800" b="1" cap="none" spc="0"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rPr>
              <a:t>Divorce,</a:t>
            </a:r>
            <a:br>
              <a:rPr lang="en-US" sz="8800" b="1" cap="none" spc="0"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rPr>
            </a:br>
            <a:r>
              <a:rPr lang="en-US" sz="8800" b="1" cap="none" spc="0"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rPr>
              <a:t>&amp; Remarriage</a:t>
            </a:r>
          </a:p>
          <a:p>
            <a:pPr algn="ctr"/>
            <a:r>
              <a:rPr lang="en-US" sz="6600" b="1" i="1"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rPr>
              <a:t>(Part 1)</a:t>
            </a:r>
            <a:endParaRPr lang="en-US" sz="6600" b="1" i="1" cap="none" spc="0" dirty="0">
              <a:ln w="10160">
                <a:solidFill>
                  <a:schemeClr val="tx1"/>
                </a:solidFill>
                <a:prstDash val="solid"/>
              </a:ln>
              <a:solidFill>
                <a:srgbClr val="FFFFFF"/>
              </a:solidFill>
              <a:effectLst>
                <a:glow rad="63500">
                  <a:schemeClr val="tx1"/>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929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20534-E1C8-61B2-4ABA-11AC9E7FACC5}"/>
              </a:ext>
            </a:extLst>
          </p:cNvPr>
          <p:cNvPicPr>
            <a:picLocks noChangeAspect="1"/>
          </p:cNvPicPr>
          <p:nvPr/>
        </p:nvPicPr>
        <p:blipFill>
          <a:blip r:embed="rId2"/>
          <a:srcRect r="590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0B7EF0C-AC0C-F174-5D6F-F989FB562AE6}"/>
              </a:ext>
            </a:extLst>
          </p:cNvPr>
          <p:cNvSpPr/>
          <p:nvPr/>
        </p:nvSpPr>
        <p:spPr>
          <a:xfrm>
            <a:off x="3149600" y="305068"/>
            <a:ext cx="8369300" cy="6247864"/>
          </a:xfrm>
          <a:prstGeom prst="rect">
            <a:avLst/>
          </a:prstGeom>
          <a:noFill/>
        </p:spPr>
        <p:txBody>
          <a:bodyPr wrap="square" lIns="91440" tIns="45720" rIns="91440" bIns="45720">
            <a:spAutoFit/>
          </a:bodyPr>
          <a:lstStyle/>
          <a:p>
            <a:pPr algn="ct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“He said to her, ‘Go, call your </a:t>
            </a:r>
            <a:r>
              <a:rPr lang="en-US" sz="40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husband</a:t>
            </a: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and come here.’ The woman answered and said, ‘I have no </a:t>
            </a:r>
            <a:r>
              <a:rPr lang="en-US" sz="40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husband</a:t>
            </a: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Jesus said to her, ‘You have correctly said, ‘I have no </a:t>
            </a:r>
            <a:r>
              <a:rPr lang="en-US" sz="40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husband</a:t>
            </a: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for you have had five </a:t>
            </a:r>
            <a:r>
              <a:rPr lang="en-US" sz="40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husbands</a:t>
            </a: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and the one whom you now have is not your </a:t>
            </a:r>
            <a:r>
              <a:rPr lang="en-US" sz="40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husband</a:t>
            </a: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this you have said truly.’”</a:t>
            </a:r>
            <a:b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br>
            <a:r>
              <a:rPr lang="en-US" sz="40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(John 4:16 –18)</a:t>
            </a:r>
          </a:p>
        </p:txBody>
      </p:sp>
      <p:sp>
        <p:nvSpPr>
          <p:cNvPr id="6" name="Rectangle 5">
            <a:extLst>
              <a:ext uri="{FF2B5EF4-FFF2-40B4-BE49-F238E27FC236}">
                <a16:creationId xmlns:a16="http://schemas.microsoft.com/office/drawing/2014/main" id="{0456DB47-8A55-8A32-B941-5A025F885494}"/>
              </a:ext>
            </a:extLst>
          </p:cNvPr>
          <p:cNvSpPr/>
          <p:nvPr/>
        </p:nvSpPr>
        <p:spPr>
          <a:xfrm>
            <a:off x="1099654" y="127000"/>
            <a:ext cx="1935645" cy="1015663"/>
          </a:xfrm>
          <a:prstGeom prst="rect">
            <a:avLst/>
          </a:prstGeom>
          <a:solidFill>
            <a:srgbClr val="BE7420"/>
          </a:solidFill>
        </p:spPr>
        <p:txBody>
          <a:bodyPr wrap="square" lIns="91440" tIns="45720" rIns="91440" bIns="45720">
            <a:spAutoFit/>
          </a:bodyPr>
          <a:lstStyle/>
          <a:p>
            <a:pPr algn="ctr"/>
            <a:r>
              <a:rPr lang="en-US" sz="6000" b="1" i="1" cap="none" spc="0" dirty="0">
                <a:ln w="6600">
                  <a:solidFill>
                    <a:schemeClr val="tx1"/>
                  </a:solidFill>
                  <a:prstDash val="solid"/>
                </a:ln>
                <a:solidFill>
                  <a:srgbClr val="FFFF00"/>
                </a:solidFill>
                <a:effectLst>
                  <a:outerShdw dist="38100" dir="2700000" algn="tl" rotWithShape="0">
                    <a:schemeClr val="tx1"/>
                  </a:outerShdw>
                </a:effectLst>
              </a:rPr>
              <a:t>aner</a:t>
            </a:r>
            <a:endParaRPr lang="en-US" sz="5400" b="1" i="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47767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1E995-FC17-6DBF-6082-96A4089B1428}"/>
              </a:ext>
            </a:extLst>
          </p:cNvPr>
          <p:cNvSpPr/>
          <p:nvPr/>
        </p:nvSpPr>
        <p:spPr>
          <a:xfrm>
            <a:off x="0" y="1470660"/>
            <a:ext cx="12192001" cy="1200329"/>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Luke 2:11:  “for today in the city of David there has been born for you a </a:t>
            </a:r>
            <a:r>
              <a:rPr lang="en-US" sz="3600" b="1" u="sng" cap="none" spc="0" dirty="0">
                <a:ln w="6600">
                  <a:solidFill>
                    <a:schemeClr val="tx1"/>
                  </a:solidFill>
                  <a:prstDash val="solid"/>
                </a:ln>
                <a:solidFill>
                  <a:srgbClr val="FFFF00"/>
                </a:solidFill>
                <a:effectLst>
                  <a:outerShdw dist="38100" dir="2700000" algn="tl" rotWithShape="0">
                    <a:schemeClr val="tx1"/>
                  </a:outerShdw>
                </a:effectLst>
              </a:rPr>
              <a:t>Savior</a:t>
            </a:r>
            <a:r>
              <a:rPr lang="en-US" sz="3600" b="1" cap="none" spc="0" dirty="0">
                <a:ln w="6600">
                  <a:solidFill>
                    <a:schemeClr val="tx1"/>
                  </a:solidFill>
                  <a:prstDash val="solid"/>
                </a:ln>
                <a:solidFill>
                  <a:srgbClr val="FFFF00"/>
                </a:solidFill>
                <a:effectLst>
                  <a:outerShdw dist="38100" dir="2700000" algn="tl" rotWithShape="0">
                    <a:schemeClr val="tx1"/>
                  </a:outerShdw>
                </a:effectLst>
              </a:rPr>
              <a:t>,</a:t>
            </a:r>
            <a:r>
              <a:rPr lang="en-US" sz="3600" b="1" cap="none" spc="0" dirty="0">
                <a:ln w="6600">
                  <a:solidFill>
                    <a:schemeClr val="tx1"/>
                  </a:solidFill>
                  <a:prstDash val="solid"/>
                </a:ln>
                <a:solidFill>
                  <a:schemeClr val="bg1"/>
                </a:solidFill>
                <a:effectLst>
                  <a:outerShdw dist="38100" dir="2700000" algn="tl" rotWithShape="0">
                    <a:schemeClr val="tx1"/>
                  </a:outerShdw>
                </a:effectLst>
              </a:rPr>
              <a:t> who is Christ the Lord.”</a:t>
            </a:r>
            <a:endParaRPr lang="en-US" sz="32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3" name="Rectangle 2">
            <a:extLst>
              <a:ext uri="{FF2B5EF4-FFF2-40B4-BE49-F238E27FC236}">
                <a16:creationId xmlns:a16="http://schemas.microsoft.com/office/drawing/2014/main" id="{C0FBC2F9-F67D-D5BF-9BCD-64F6A1D9BE47}"/>
              </a:ext>
            </a:extLst>
          </p:cNvPr>
          <p:cNvSpPr/>
          <p:nvPr/>
        </p:nvSpPr>
        <p:spPr>
          <a:xfrm>
            <a:off x="0" y="3087232"/>
            <a:ext cx="12192001" cy="175432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Deuteronomy 22:23-24:  “If there is a girl who is a virgin engaged to a man, and another man finds her in the city and lies with her…he has violated his neighbor's </a:t>
            </a:r>
            <a:r>
              <a:rPr lang="en-US" sz="3600" b="1" u="sng" cap="none" spc="0" dirty="0">
                <a:ln w="6600">
                  <a:solidFill>
                    <a:schemeClr val="tx1"/>
                  </a:solidFill>
                  <a:prstDash val="solid"/>
                </a:ln>
                <a:solidFill>
                  <a:srgbClr val="FFFF00"/>
                </a:solidFill>
                <a:effectLst>
                  <a:outerShdw dist="38100" dir="2700000" algn="tl" rotWithShape="0">
                    <a:schemeClr val="tx1"/>
                  </a:outerShdw>
                </a:effectLst>
              </a:rPr>
              <a:t>wife</a:t>
            </a:r>
            <a:r>
              <a:rPr lang="en-US" sz="3600" b="1" cap="none" spc="0" dirty="0">
                <a:ln w="6600">
                  <a:solidFill>
                    <a:schemeClr val="tx1"/>
                  </a:solidFill>
                  <a:prstDash val="solid"/>
                </a:ln>
                <a:solidFill>
                  <a:schemeClr val="bg1"/>
                </a:solidFill>
                <a:effectLst>
                  <a:outerShdw dist="38100" dir="2700000" algn="tl" rotWithShape="0">
                    <a:schemeClr val="tx1"/>
                  </a:outerShdw>
                </a:effectLst>
              </a:rPr>
              <a:t>.”</a:t>
            </a:r>
            <a:endParaRPr lang="en-US" sz="32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4" name="Rectangle 3">
            <a:extLst>
              <a:ext uri="{FF2B5EF4-FFF2-40B4-BE49-F238E27FC236}">
                <a16:creationId xmlns:a16="http://schemas.microsoft.com/office/drawing/2014/main" id="{25EA1E4A-CCD2-DD38-C9D8-3D75C2FCE5CD}"/>
              </a:ext>
            </a:extLst>
          </p:cNvPr>
          <p:cNvSpPr/>
          <p:nvPr/>
        </p:nvSpPr>
        <p:spPr>
          <a:xfrm>
            <a:off x="0" y="5257800"/>
            <a:ext cx="12192001"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(Prolepsis)</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6" name="Rectangle 5">
            <a:extLst>
              <a:ext uri="{FF2B5EF4-FFF2-40B4-BE49-F238E27FC236}">
                <a16:creationId xmlns:a16="http://schemas.microsoft.com/office/drawing/2014/main" id="{70122D5B-C926-6352-FD0A-E7E1F44D6836}"/>
              </a:ext>
            </a:extLst>
          </p:cNvPr>
          <p:cNvSpPr/>
          <p:nvPr/>
        </p:nvSpPr>
        <p:spPr>
          <a:xfrm>
            <a:off x="-1" y="0"/>
            <a:ext cx="12192001" cy="769441"/>
          </a:xfrm>
          <a:prstGeom prst="rect">
            <a:avLst/>
          </a:prstGeom>
          <a:solidFill>
            <a:schemeClr val="tx1"/>
          </a:solidFill>
        </p:spPr>
        <p:txBody>
          <a:bodyPr wrap="square" lIns="91440" tIns="45720" rIns="91440" bIns="45720">
            <a:spAutoFit/>
          </a:bodyPr>
          <a:lstStyle/>
          <a:p>
            <a:pPr algn="ctr"/>
            <a:r>
              <a:rPr lang="en-US" sz="4400" b="1" cap="none" spc="0" dirty="0">
                <a:ln w="6600">
                  <a:solidFill>
                    <a:schemeClr val="tx1"/>
                  </a:solidFill>
                  <a:prstDash val="solid"/>
                </a:ln>
                <a:solidFill>
                  <a:schemeClr val="bg1"/>
                </a:solidFill>
                <a:effectLst>
                  <a:outerShdw dist="38100" dir="2700000" algn="tl" rotWithShape="0">
                    <a:schemeClr val="tx1"/>
                  </a:outerShdw>
                </a:effectLst>
              </a:rPr>
              <a:t>Words can refer figuratively to the </a:t>
            </a:r>
            <a:r>
              <a:rPr lang="en-US" sz="4400" b="1" i="1" cap="none" spc="0" dirty="0">
                <a:ln w="6600">
                  <a:solidFill>
                    <a:schemeClr val="tx1"/>
                  </a:solidFill>
                  <a:prstDash val="solid"/>
                </a:ln>
                <a:solidFill>
                  <a:schemeClr val="bg1"/>
                </a:solidFill>
                <a:effectLst>
                  <a:outerShdw dist="38100" dir="2700000" algn="tl" rotWithShape="0">
                    <a:schemeClr val="tx1"/>
                  </a:outerShdw>
                </a:effectLst>
              </a:rPr>
              <a:t>past</a:t>
            </a:r>
            <a:r>
              <a:rPr lang="en-US" sz="4400" b="1" cap="none" spc="0" dirty="0">
                <a:ln w="6600">
                  <a:solidFill>
                    <a:schemeClr val="tx1"/>
                  </a:solidFill>
                  <a:prstDash val="solid"/>
                </a:ln>
                <a:solidFill>
                  <a:schemeClr val="bg1"/>
                </a:solidFill>
                <a:effectLst>
                  <a:outerShdw dist="38100" dir="2700000" algn="tl" rotWithShape="0">
                    <a:schemeClr val="tx1"/>
                  </a:outerShdw>
                </a:effectLst>
              </a:rPr>
              <a:t> or </a:t>
            </a:r>
            <a:r>
              <a:rPr lang="en-US" sz="4400" b="1" i="1" cap="none" spc="0" dirty="0">
                <a:ln w="6600">
                  <a:solidFill>
                    <a:schemeClr val="tx1"/>
                  </a:solidFill>
                  <a:prstDash val="solid"/>
                </a:ln>
                <a:solidFill>
                  <a:schemeClr val="bg1"/>
                </a:solidFill>
                <a:effectLst>
                  <a:outerShdw dist="38100" dir="2700000" algn="tl" rotWithShape="0">
                    <a:schemeClr val="tx1"/>
                  </a:outerShdw>
                </a:effectLst>
              </a:rPr>
              <a:t>future</a:t>
            </a:r>
            <a:r>
              <a:rPr lang="en-US" sz="4400" b="1" cap="none" spc="0" dirty="0">
                <a:ln w="6600">
                  <a:solidFill>
                    <a:schemeClr val="tx1"/>
                  </a:solidFill>
                  <a:prstDash val="solid"/>
                </a:ln>
                <a:solidFill>
                  <a:schemeClr val="bg1"/>
                </a:solidFill>
                <a:effectLst>
                  <a:outerShdw dist="38100" dir="2700000" algn="tl" rotWithShape="0">
                    <a:schemeClr val="tx1"/>
                  </a:outerShdw>
                </a:effectLst>
              </a:rPr>
              <a:t>.</a:t>
            </a:r>
            <a:endParaRPr lang="en-US" sz="4000" b="1" cap="none" spc="0" dirty="0">
              <a:ln w="6600">
                <a:solidFill>
                  <a:schemeClr val="tx1"/>
                </a:solidFill>
                <a:prstDash val="solid"/>
              </a:ln>
              <a:solidFill>
                <a:schemeClr val="bg1"/>
              </a:solidFill>
              <a:effectLst>
                <a:outerShdw dist="38100" dir="2700000" algn="tl" rotWithShape="0">
                  <a:schemeClr val="tx1"/>
                </a:outerShdw>
              </a:effectLst>
            </a:endParaRPr>
          </a:p>
        </p:txBody>
      </p:sp>
    </p:spTree>
    <p:extLst>
      <p:ext uri="{BB962C8B-B14F-4D97-AF65-F5344CB8AC3E}">
        <p14:creationId xmlns:p14="http://schemas.microsoft.com/office/powerpoint/2010/main" val="20934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769441"/>
          </a:xfrm>
          <a:prstGeom prst="rect">
            <a:avLst/>
          </a:prstGeom>
          <a:solidFill>
            <a:schemeClr val="tx1"/>
          </a:solidFill>
        </p:spPr>
        <p:txBody>
          <a:bodyPr wrap="square" lIns="91440" tIns="45720" rIns="91440" bIns="45720">
            <a:spAutoFit/>
          </a:bodyPr>
          <a:lstStyle/>
          <a:p>
            <a:pPr algn="ctr"/>
            <a:r>
              <a:rPr lang="en-US" sz="4400" b="1" cap="none" spc="0" dirty="0">
                <a:ln w="6600">
                  <a:solidFill>
                    <a:schemeClr val="tx1"/>
                  </a:solidFill>
                  <a:prstDash val="solid"/>
                </a:ln>
                <a:solidFill>
                  <a:schemeClr val="bg1"/>
                </a:solidFill>
                <a:effectLst>
                  <a:outerShdw dist="38100" dir="2700000" algn="tl" rotWithShape="0">
                    <a:schemeClr val="tx1"/>
                  </a:outerShdw>
                </a:effectLst>
              </a:rPr>
              <a:t>Words can refer figuratively to the </a:t>
            </a:r>
            <a:r>
              <a:rPr lang="en-US" sz="4400" b="1" i="1" cap="none" spc="0" dirty="0">
                <a:ln w="6600">
                  <a:solidFill>
                    <a:schemeClr val="tx1"/>
                  </a:solidFill>
                  <a:prstDash val="solid"/>
                </a:ln>
                <a:solidFill>
                  <a:schemeClr val="bg1"/>
                </a:solidFill>
                <a:effectLst>
                  <a:outerShdw dist="38100" dir="2700000" algn="tl" rotWithShape="0">
                    <a:schemeClr val="tx1"/>
                  </a:outerShdw>
                </a:effectLst>
              </a:rPr>
              <a:t>past</a:t>
            </a:r>
            <a:r>
              <a:rPr lang="en-US" sz="4400" b="1" cap="none" spc="0" dirty="0">
                <a:ln w="6600">
                  <a:solidFill>
                    <a:schemeClr val="tx1"/>
                  </a:solidFill>
                  <a:prstDash val="solid"/>
                </a:ln>
                <a:solidFill>
                  <a:schemeClr val="bg1"/>
                </a:solidFill>
                <a:effectLst>
                  <a:outerShdw dist="38100" dir="2700000" algn="tl" rotWithShape="0">
                    <a:schemeClr val="tx1"/>
                  </a:outerShdw>
                </a:effectLst>
              </a:rPr>
              <a:t> or </a:t>
            </a:r>
            <a:r>
              <a:rPr lang="en-US" sz="4400" b="1" i="1" cap="none" spc="0" dirty="0">
                <a:ln w="6600">
                  <a:solidFill>
                    <a:schemeClr val="tx1"/>
                  </a:solidFill>
                  <a:prstDash val="solid"/>
                </a:ln>
                <a:solidFill>
                  <a:schemeClr val="bg1"/>
                </a:solidFill>
                <a:effectLst>
                  <a:outerShdw dist="38100" dir="2700000" algn="tl" rotWithShape="0">
                    <a:schemeClr val="tx1"/>
                  </a:outerShdw>
                </a:effectLst>
              </a:rPr>
              <a:t>future</a:t>
            </a:r>
            <a:r>
              <a:rPr lang="en-US" sz="4400" b="1" cap="none" spc="0" dirty="0">
                <a:ln w="6600">
                  <a:solidFill>
                    <a:schemeClr val="tx1"/>
                  </a:solidFill>
                  <a:prstDash val="solid"/>
                </a:ln>
                <a:solidFill>
                  <a:schemeClr val="bg1"/>
                </a:solidFill>
                <a:effectLst>
                  <a:outerShdw dist="38100" dir="2700000" algn="tl" rotWithShape="0">
                    <a:schemeClr val="tx1"/>
                  </a:outerShdw>
                </a:effectLst>
              </a:rPr>
              <a:t>.</a:t>
            </a:r>
            <a:endParaRPr lang="en-US" sz="40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 name="Rectangle 1">
            <a:extLst>
              <a:ext uri="{FF2B5EF4-FFF2-40B4-BE49-F238E27FC236}">
                <a16:creationId xmlns:a16="http://schemas.microsoft.com/office/drawing/2014/main" id="{D271E995-FC17-6DBF-6082-96A4089B1428}"/>
              </a:ext>
            </a:extLst>
          </p:cNvPr>
          <p:cNvSpPr/>
          <p:nvPr/>
        </p:nvSpPr>
        <p:spPr>
          <a:xfrm>
            <a:off x="0" y="748129"/>
            <a:ext cx="12192001" cy="1477328"/>
          </a:xfrm>
          <a:prstGeom prst="rect">
            <a:avLst/>
          </a:prstGeom>
          <a:noFill/>
        </p:spPr>
        <p:txBody>
          <a:bodyPr wrap="square" lIns="91440" tIns="45720" rIns="91440" bIns="45720">
            <a:spAutoFit/>
          </a:bodyPr>
          <a:lstStyle/>
          <a:p>
            <a:pPr algn="ctr"/>
            <a:r>
              <a:rPr lang="en-US" sz="3000" b="1" cap="none" spc="0" dirty="0">
                <a:ln w="6600">
                  <a:solidFill>
                    <a:schemeClr val="tx1"/>
                  </a:solidFill>
                  <a:prstDash val="solid"/>
                </a:ln>
                <a:solidFill>
                  <a:schemeClr val="bg1"/>
                </a:solidFill>
                <a:effectLst>
                  <a:outerShdw dist="38100" dir="2700000" algn="tl" rotWithShape="0">
                    <a:schemeClr val="tx1"/>
                  </a:outerShdw>
                </a:effectLst>
              </a:rPr>
              <a:t>Ex. 7:10, 12:  “Aaron threw his staff down before Pharaoh and his servants, and it became a serpent.…For each one threw down his staff and they turned into serpents. But Aaron's </a:t>
            </a:r>
            <a:r>
              <a:rPr lang="en-US" sz="3000" b="1" u="sng" cap="none" spc="0" dirty="0">
                <a:ln w="6600">
                  <a:solidFill>
                    <a:schemeClr val="tx1"/>
                  </a:solidFill>
                  <a:prstDash val="solid"/>
                </a:ln>
                <a:solidFill>
                  <a:srgbClr val="FFFF00"/>
                </a:solidFill>
                <a:effectLst>
                  <a:outerShdw dist="38100" dir="2700000" algn="tl" rotWithShape="0">
                    <a:schemeClr val="tx1"/>
                  </a:outerShdw>
                </a:effectLst>
              </a:rPr>
              <a:t>staff</a:t>
            </a:r>
            <a:r>
              <a:rPr lang="en-US" sz="3000" b="1" cap="none" spc="0" dirty="0">
                <a:ln w="6600">
                  <a:solidFill>
                    <a:schemeClr val="tx1"/>
                  </a:solidFill>
                  <a:prstDash val="solid"/>
                </a:ln>
                <a:solidFill>
                  <a:schemeClr val="bg1"/>
                </a:solidFill>
                <a:effectLst>
                  <a:outerShdw dist="38100" dir="2700000" algn="tl" rotWithShape="0">
                    <a:schemeClr val="tx1"/>
                  </a:outerShdw>
                </a:effectLst>
              </a:rPr>
              <a:t> swallowed up their </a:t>
            </a:r>
            <a:r>
              <a:rPr lang="en-US" sz="3000" b="1" u="sng" cap="none" spc="0" dirty="0">
                <a:ln w="6600">
                  <a:solidFill>
                    <a:schemeClr val="tx1"/>
                  </a:solidFill>
                  <a:prstDash val="solid"/>
                </a:ln>
                <a:solidFill>
                  <a:srgbClr val="FFFF00"/>
                </a:solidFill>
                <a:effectLst>
                  <a:outerShdw dist="38100" dir="2700000" algn="tl" rotWithShape="0">
                    <a:schemeClr val="tx1"/>
                  </a:outerShdw>
                </a:effectLst>
              </a:rPr>
              <a:t>staffs</a:t>
            </a:r>
            <a:r>
              <a:rPr lang="en-US" sz="3000" b="1" cap="none" spc="0" dirty="0">
                <a:ln w="6600">
                  <a:solidFill>
                    <a:schemeClr val="tx1"/>
                  </a:solidFill>
                  <a:prstDash val="solid"/>
                </a:ln>
                <a:solidFill>
                  <a:schemeClr val="bg1"/>
                </a:solidFill>
                <a:effectLst>
                  <a:outerShdw dist="38100" dir="2700000" algn="tl" rotWithShape="0">
                    <a:schemeClr val="tx1"/>
                  </a:outerShdw>
                </a:effectLst>
              </a:rPr>
              <a:t>.”</a:t>
            </a:r>
          </a:p>
        </p:txBody>
      </p:sp>
      <p:sp>
        <p:nvSpPr>
          <p:cNvPr id="3" name="Rectangle 2">
            <a:extLst>
              <a:ext uri="{FF2B5EF4-FFF2-40B4-BE49-F238E27FC236}">
                <a16:creationId xmlns:a16="http://schemas.microsoft.com/office/drawing/2014/main" id="{C0FBC2F9-F67D-D5BF-9BCD-64F6A1D9BE47}"/>
              </a:ext>
            </a:extLst>
          </p:cNvPr>
          <p:cNvSpPr/>
          <p:nvPr/>
        </p:nvSpPr>
        <p:spPr>
          <a:xfrm>
            <a:off x="0" y="2414096"/>
            <a:ext cx="12192001" cy="1077218"/>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John 9:17:  “So they said to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blind</a:t>
            </a:r>
            <a:r>
              <a:rPr lang="en-US" sz="3200" b="1" cap="none" spc="0" dirty="0">
                <a:ln w="6600">
                  <a:solidFill>
                    <a:schemeClr val="tx1"/>
                  </a:solidFill>
                  <a:prstDash val="solid"/>
                </a:ln>
                <a:solidFill>
                  <a:schemeClr val="bg1"/>
                </a:solidFill>
                <a:effectLst>
                  <a:outerShdw dist="38100" dir="2700000" algn="tl" rotWithShape="0">
                    <a:schemeClr val="tx1"/>
                  </a:outerShdw>
                </a:effectLst>
              </a:rPr>
              <a:t> man, ‘What do you say about Him, since He opened your eyes?’”</a:t>
            </a:r>
            <a:endParaRPr lang="en-US" sz="28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4" name="Rectangle 3">
            <a:extLst>
              <a:ext uri="{FF2B5EF4-FFF2-40B4-BE49-F238E27FC236}">
                <a16:creationId xmlns:a16="http://schemas.microsoft.com/office/drawing/2014/main" id="{25EA1E4A-CCD2-DD38-C9D8-3D75C2FCE5CD}"/>
              </a:ext>
            </a:extLst>
          </p:cNvPr>
          <p:cNvSpPr/>
          <p:nvPr/>
        </p:nvSpPr>
        <p:spPr>
          <a:xfrm>
            <a:off x="0" y="6211669"/>
            <a:ext cx="12192001"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(Adjournment)</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6" name="Rectangle 5">
            <a:extLst>
              <a:ext uri="{FF2B5EF4-FFF2-40B4-BE49-F238E27FC236}">
                <a16:creationId xmlns:a16="http://schemas.microsoft.com/office/drawing/2014/main" id="{26619576-060B-5CBE-F998-95CEE778D312}"/>
              </a:ext>
            </a:extLst>
          </p:cNvPr>
          <p:cNvSpPr/>
          <p:nvPr/>
        </p:nvSpPr>
        <p:spPr>
          <a:xfrm>
            <a:off x="-2" y="3679953"/>
            <a:ext cx="12192001" cy="1077218"/>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II Samuel 11:26:  “Now when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wife</a:t>
            </a:r>
            <a:r>
              <a:rPr lang="en-US" sz="3200" b="1" cap="none" spc="0" dirty="0">
                <a:ln w="6600">
                  <a:solidFill>
                    <a:schemeClr val="tx1"/>
                  </a:solidFill>
                  <a:prstDash val="solid"/>
                </a:ln>
                <a:solidFill>
                  <a:schemeClr val="bg1"/>
                </a:solidFill>
                <a:effectLst>
                  <a:outerShdw dist="38100" dir="2700000" algn="tl" rotWithShape="0">
                    <a:schemeClr val="tx1"/>
                  </a:outerShdw>
                </a:effectLst>
              </a:rPr>
              <a:t> of Uriah heard that Uriah her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husband</a:t>
            </a:r>
            <a:r>
              <a:rPr lang="en-US" sz="3200" b="1" cap="none" spc="0" dirty="0">
                <a:ln w="6600">
                  <a:solidFill>
                    <a:schemeClr val="tx1"/>
                  </a:solidFill>
                  <a:prstDash val="solid"/>
                </a:ln>
                <a:solidFill>
                  <a:schemeClr val="bg1"/>
                </a:solidFill>
                <a:effectLst>
                  <a:outerShdw dist="38100" dir="2700000" algn="tl" rotWithShape="0">
                    <a:schemeClr val="tx1"/>
                  </a:outerShdw>
                </a:effectLst>
              </a:rPr>
              <a:t> was dead, she mourned for her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husband</a:t>
            </a:r>
            <a:r>
              <a:rPr lang="en-US" sz="3200" b="1" cap="none" spc="0" dirty="0">
                <a:ln w="6600">
                  <a:solidFill>
                    <a:schemeClr val="tx1"/>
                  </a:solidFill>
                  <a:prstDash val="solid"/>
                </a:ln>
                <a:solidFill>
                  <a:schemeClr val="bg1"/>
                </a:solidFill>
                <a:effectLst>
                  <a:outerShdw dist="38100" dir="2700000" algn="tl" rotWithShape="0">
                    <a:schemeClr val="tx1"/>
                  </a:outerShdw>
                </a:effectLst>
              </a:rPr>
              <a:t>.”</a:t>
            </a:r>
            <a:endParaRPr lang="en-US" sz="28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7" name="Rectangle 6">
            <a:extLst>
              <a:ext uri="{FF2B5EF4-FFF2-40B4-BE49-F238E27FC236}">
                <a16:creationId xmlns:a16="http://schemas.microsoft.com/office/drawing/2014/main" id="{793DD29A-1864-351F-E2EF-7BEDFFDB9734}"/>
              </a:ext>
            </a:extLst>
          </p:cNvPr>
          <p:cNvSpPr/>
          <p:nvPr/>
        </p:nvSpPr>
        <p:spPr>
          <a:xfrm>
            <a:off x="-2" y="4945810"/>
            <a:ext cx="12192001" cy="1077218"/>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12:10:  “you have despised Me and have taken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wife</a:t>
            </a:r>
            <a:r>
              <a:rPr lang="en-US" sz="3200" b="1" cap="none" spc="0" dirty="0">
                <a:ln w="6600">
                  <a:solidFill>
                    <a:schemeClr val="tx1"/>
                  </a:solidFill>
                  <a:prstDash val="solid"/>
                </a:ln>
                <a:solidFill>
                  <a:schemeClr val="bg1"/>
                </a:solidFill>
                <a:effectLst>
                  <a:outerShdw dist="38100" dir="2700000" algn="tl" rotWithShape="0">
                    <a:schemeClr val="tx1"/>
                  </a:outerShdw>
                </a:effectLst>
              </a:rPr>
              <a:t> of Uriah the Hittite to be your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wife</a:t>
            </a:r>
            <a:r>
              <a:rPr lang="en-US" sz="3200" b="1" cap="none" spc="0" dirty="0">
                <a:ln w="6600">
                  <a:solidFill>
                    <a:schemeClr val="tx1"/>
                  </a:solidFill>
                  <a:prstDash val="solid"/>
                </a:ln>
                <a:solidFill>
                  <a:schemeClr val="bg1"/>
                </a:solidFill>
                <a:effectLst>
                  <a:outerShdw dist="38100" dir="2700000" algn="tl" rotWithShape="0">
                    <a:schemeClr val="tx1"/>
                  </a:outerShdw>
                </a:effectLst>
              </a:rPr>
              <a:t>.”</a:t>
            </a:r>
            <a:endParaRPr lang="en-US" sz="2800" b="1" cap="none" spc="0" dirty="0">
              <a:ln w="6600">
                <a:solidFill>
                  <a:schemeClr val="tx1"/>
                </a:solidFill>
                <a:prstDash val="solid"/>
              </a:ln>
              <a:solidFill>
                <a:schemeClr val="bg1"/>
              </a:solidFill>
              <a:effectLst>
                <a:outerShdw dist="38100" dir="2700000" algn="tl" rotWithShape="0">
                  <a:schemeClr val="tx1"/>
                </a:outerShdw>
              </a:effectLst>
            </a:endParaRPr>
          </a:p>
        </p:txBody>
      </p:sp>
    </p:spTree>
    <p:extLst>
      <p:ext uri="{BB962C8B-B14F-4D97-AF65-F5344CB8AC3E}">
        <p14:creationId xmlns:p14="http://schemas.microsoft.com/office/powerpoint/2010/main" val="191854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2ABA0D-A3EC-2EED-7131-102769A9A0D0}"/>
              </a:ext>
            </a:extLst>
          </p:cNvPr>
          <p:cNvPicPr>
            <a:picLocks noChangeAspect="1"/>
          </p:cNvPicPr>
          <p:nvPr/>
        </p:nvPicPr>
        <p:blipFill>
          <a:blip r:embed="rId2"/>
          <a:srcRect r="4687"/>
          <a:stretch/>
        </p:blipFill>
        <p:spPr>
          <a:xfrm>
            <a:off x="-1" y="0"/>
            <a:ext cx="12192001" cy="6858000"/>
          </a:xfrm>
          <a:prstGeom prst="rect">
            <a:avLst/>
          </a:prstGeom>
        </p:spPr>
      </p:pic>
      <p:sp>
        <p:nvSpPr>
          <p:cNvPr id="3" name="Rectangle 2">
            <a:extLst>
              <a:ext uri="{FF2B5EF4-FFF2-40B4-BE49-F238E27FC236}">
                <a16:creationId xmlns:a16="http://schemas.microsoft.com/office/drawing/2014/main" id="{E8FDC8DC-B330-40FD-9DD2-7CF384347538}"/>
              </a:ext>
            </a:extLst>
          </p:cNvPr>
          <p:cNvSpPr/>
          <p:nvPr/>
        </p:nvSpPr>
        <p:spPr>
          <a:xfrm>
            <a:off x="5638800" y="243512"/>
            <a:ext cx="6311900" cy="6370975"/>
          </a:xfrm>
          <a:prstGeom prst="rect">
            <a:avLst/>
          </a:prstGeom>
          <a:noFill/>
        </p:spPr>
        <p:txBody>
          <a:bodyPr wrap="square" lIns="91440" tIns="45720" rIns="91440" bIns="45720">
            <a:spAutoFit/>
          </a:bodyPr>
          <a:lstStyle/>
          <a:p>
            <a:pPr algn="ct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“For Herod himself had sent and had John arrested and bound in prison on account of </a:t>
            </a:r>
            <a:r>
              <a:rPr lang="en-US" sz="34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Herodias, the wife of his brother Philip, because he had married her</a:t>
            </a: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For John had been saying to Herod, ‘It is not lawful for you to have your </a:t>
            </a:r>
            <a:r>
              <a:rPr lang="en-US" sz="34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brother’s wife</a:t>
            </a: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 Herodias had a grudge against him and wanted to put him to death…”</a:t>
            </a:r>
            <a:b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b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(Mark 6:17–19)</a:t>
            </a:r>
          </a:p>
        </p:txBody>
      </p:sp>
    </p:spTree>
    <p:extLst>
      <p:ext uri="{BB962C8B-B14F-4D97-AF65-F5344CB8AC3E}">
        <p14:creationId xmlns:p14="http://schemas.microsoft.com/office/powerpoint/2010/main" val="299270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894195"/>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Romans 7:1-4 (NASB-95)</a:t>
            </a:r>
          </a:p>
          <a:p>
            <a:pPr algn="ctr"/>
            <a:r>
              <a:rPr lang="en-US" sz="3000" b="1" cap="none" spc="0" dirty="0">
                <a:ln w="6600">
                  <a:solidFill>
                    <a:schemeClr val="tx1"/>
                  </a:solidFill>
                  <a:prstDash val="solid"/>
                </a:ln>
                <a:solidFill>
                  <a:srgbClr val="FFFF00"/>
                </a:solidFill>
                <a:effectLst>
                  <a:outerShdw dist="38100" dir="2700000" algn="tl" rotWithShape="0">
                    <a:schemeClr val="tx1"/>
                  </a:outerShdw>
                </a:effectLst>
              </a:rPr>
              <a:t>“(1) Or do you not know, brethren (for I am speaking to those who know the law), that the law has jurisdiction over a person as long as he lives?”</a:t>
            </a:r>
            <a:endParaRPr lang="en-US" sz="2400" b="1" cap="none" spc="0" dirty="0">
              <a:ln w="6600">
                <a:solidFill>
                  <a:schemeClr val="tx1"/>
                </a:solidFill>
                <a:prstDash val="solid"/>
              </a:ln>
              <a:solidFill>
                <a:srgbClr val="FFFF00"/>
              </a:solidFill>
              <a:effectLst>
                <a:outerShdw dist="38100" dir="2700000" algn="tl" rotWithShape="0">
                  <a:schemeClr val="tx1"/>
                </a:outerShdw>
              </a:effectLst>
            </a:endParaRPr>
          </a:p>
          <a:p>
            <a:pPr algn="ctr"/>
            <a:endParaRPr lang="en-US" sz="2400" b="1" cap="none" spc="0" dirty="0">
              <a:ln w="6600">
                <a:solidFill>
                  <a:schemeClr val="tx1"/>
                </a:solidFill>
                <a:prstDash val="solid"/>
              </a:ln>
              <a:solidFill>
                <a:schemeClr val="bg1"/>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“(2) For the married woman is bound by law to her husband while he is living; but if her husband dies, she is released from the law concerning the husband. (3) So then, if while her husband is living she is joined to another man, she shall be called an adulteress; but if her husband dies, she is free from the law, so that she is not an adulteress though she is joined to another man.”</a:t>
            </a:r>
            <a:endParaRPr lang="en-US" sz="2400" b="1" cap="none" spc="0" dirty="0">
              <a:ln w="6600">
                <a:solidFill>
                  <a:schemeClr val="tx1"/>
                </a:solidFill>
                <a:prstDash val="solid"/>
              </a:ln>
              <a:solidFill>
                <a:schemeClr val="bg1"/>
              </a:solidFill>
              <a:effectLst>
                <a:outerShdw dist="38100" dir="2700000" algn="tl" rotWithShape="0">
                  <a:schemeClr val="tx1"/>
                </a:outerShdw>
              </a:effectLst>
            </a:endParaRPr>
          </a:p>
          <a:p>
            <a:pPr algn="ctr"/>
            <a:endParaRPr lang="en-US" sz="2400" b="1" dirty="0">
              <a:ln w="6600">
                <a:solidFill>
                  <a:schemeClr val="tx1"/>
                </a:solidFill>
                <a:prstDash val="solid"/>
              </a:ln>
              <a:solidFill>
                <a:schemeClr val="bg1"/>
              </a:solidFill>
              <a:effectLst>
                <a:outerShdw dist="38100" dir="2700000" algn="tl" rotWithShape="0">
                  <a:schemeClr val="tx1"/>
                </a:outerShdw>
              </a:effectLst>
            </a:endParaRPr>
          </a:p>
          <a:p>
            <a:pPr algn="ctr"/>
            <a:r>
              <a:rPr lang="en-US" sz="3000" b="1" cap="none" spc="0" dirty="0">
                <a:ln w="6600">
                  <a:solidFill>
                    <a:schemeClr val="tx1"/>
                  </a:solidFill>
                  <a:prstDash val="solid"/>
                </a:ln>
                <a:solidFill>
                  <a:srgbClr val="FFFF00"/>
                </a:solidFill>
                <a:effectLst>
                  <a:outerShdw dist="38100" dir="2700000" algn="tl" rotWithShape="0">
                    <a:schemeClr val="tx1"/>
                  </a:outerShdw>
                </a:effectLst>
              </a:rPr>
              <a:t>“(4) Therefore, my brethren, you also were made to die to the Law through the body of Christ, so that you might be joined to another, to Him who was raised from the dead, in order that we might bear fruit for God.”</a:t>
            </a:r>
          </a:p>
        </p:txBody>
      </p:sp>
    </p:spTree>
    <p:extLst>
      <p:ext uri="{BB962C8B-B14F-4D97-AF65-F5344CB8AC3E}">
        <p14:creationId xmlns:p14="http://schemas.microsoft.com/office/powerpoint/2010/main" val="225855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Romans 7:2-3 (NASB-95)</a:t>
            </a:r>
          </a:p>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“(2) For the married woman is bound by law to her husband while he is living; but if her husband dies, she is released from the law concerning the husband. (3) So then, if while her husband is living she is joined to another man, she shall be called an adulteress; but if her husband dies, she is free from the law, so that she is not an adulteress though she is joined to another man.”</a:t>
            </a:r>
          </a:p>
        </p:txBody>
      </p:sp>
    </p:spTree>
    <p:extLst>
      <p:ext uri="{BB962C8B-B14F-4D97-AF65-F5344CB8AC3E}">
        <p14:creationId xmlns:p14="http://schemas.microsoft.com/office/powerpoint/2010/main" val="1546325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For the married 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a:t>
            </a:r>
            <a:r>
              <a:rPr lang="en-US" sz="3200" b="1" cap="none" spc="0" dirty="0">
                <a:ln w="6600">
                  <a:solidFill>
                    <a:schemeClr val="tx1"/>
                  </a:solidFill>
                  <a:prstDash val="solid"/>
                </a:ln>
                <a:solidFill>
                  <a:srgbClr val="FFFFFF"/>
                </a:solidFill>
                <a:effectLst>
                  <a:outerShdw dist="38100" dir="2700000" algn="tl" rotWithShape="0">
                    <a:schemeClr val="tx1"/>
                  </a:outerShdw>
                </a:effectLst>
              </a:rPr>
              <a:t>is bound by law to her husband while he is living; but if her husband dies, she is released from the law concerning the husband. (3) So then, if while her husband is living she is joined to another man, she shall be called an adulteress; but if her husband dies, she is free from the law, so that she is not an adulteress though she is joined to another man.”</a:t>
            </a:r>
          </a:p>
        </p:txBody>
      </p:sp>
      <p:pic>
        <p:nvPicPr>
          <p:cNvPr id="17" name="Graphic 16" descr="Man with solid fill">
            <a:extLst>
              <a:ext uri="{FF2B5EF4-FFF2-40B4-BE49-F238E27FC236}">
                <a16:creationId xmlns:a16="http://schemas.microsoft.com/office/drawing/2014/main" id="{B9DC9FF2-80C6-25E3-A2CE-18F5EAF909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Tree>
    <p:extLst>
      <p:ext uri="{BB962C8B-B14F-4D97-AF65-F5344CB8AC3E}">
        <p14:creationId xmlns:p14="http://schemas.microsoft.com/office/powerpoint/2010/main" val="18873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woman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is bound by law to her husband while he is living</a:t>
            </a:r>
            <a:r>
              <a:rPr lang="en-US" sz="3200" b="1" cap="none" spc="0" dirty="0">
                <a:ln w="6600">
                  <a:solidFill>
                    <a:schemeClr val="tx1"/>
                  </a:solidFill>
                  <a:prstDash val="solid"/>
                </a:ln>
                <a:solidFill>
                  <a:srgbClr val="FFFFFF"/>
                </a:solidFill>
                <a:effectLst>
                  <a:outerShdw dist="38100" dir="2700000" algn="tl" rotWithShape="0">
                    <a:schemeClr val="tx1"/>
                  </a:outerShdw>
                </a:effectLst>
              </a:rPr>
              <a:t>; but if her husband dies, she is released from the law concerning the husband. (3) So then, if while her husband is living she is joined to another man, she shall be called an adulteress; but if her husband dies, she is free from the law, so that she is not an adulteress though she is joined to another man.”</a:t>
            </a:r>
          </a:p>
        </p:txBody>
      </p:sp>
      <p:pic>
        <p:nvPicPr>
          <p:cNvPr id="17" name="Graphic 16" descr="Man with solid fill">
            <a:extLst>
              <a:ext uri="{FF2B5EF4-FFF2-40B4-BE49-F238E27FC236}">
                <a16:creationId xmlns:a16="http://schemas.microsoft.com/office/drawing/2014/main" id="{B9DC9FF2-80C6-25E3-A2CE-18F5EAF909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22" name="Arrow: Right 21">
            <a:extLst>
              <a:ext uri="{FF2B5EF4-FFF2-40B4-BE49-F238E27FC236}">
                <a16:creationId xmlns:a16="http://schemas.microsoft.com/office/drawing/2014/main" id="{D8280F37-5B4C-1A56-6441-0EBF3F451847}"/>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23950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woman </a:t>
            </a:r>
            <a:r>
              <a:rPr lang="en-US" sz="3200" b="1" cap="none" spc="0" dirty="0">
                <a:ln w="6600">
                  <a:solidFill>
                    <a:schemeClr val="tx1"/>
                  </a:solidFill>
                  <a:prstDash val="solid"/>
                </a:ln>
                <a:solidFill>
                  <a:schemeClr val="bg1"/>
                </a:solidFill>
                <a:effectLst>
                  <a:outerShdw dist="38100" dir="2700000" algn="tl" rotWithShape="0">
                    <a:schemeClr val="tx1"/>
                  </a:outerShdw>
                </a:effectLst>
              </a:rPr>
              <a:t>is bound by law to her husband while he is living</a:t>
            </a:r>
            <a:r>
              <a:rPr lang="en-US" sz="3200" b="1" cap="none" spc="0" dirty="0">
                <a:ln w="6600">
                  <a:solidFill>
                    <a:schemeClr val="tx1"/>
                  </a:solidFill>
                  <a:prstDash val="solid"/>
                </a:ln>
                <a:solidFill>
                  <a:srgbClr val="FFFFFF"/>
                </a:solidFill>
                <a:effectLst>
                  <a:outerShdw dist="38100" dir="2700000" algn="tl" rotWithShape="0">
                    <a:schemeClr val="tx1"/>
                  </a:outerShdw>
                </a:effectLst>
              </a:rPr>
              <a:t>;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but if her husband dies, she is released from the law concerning the husband</a:t>
            </a:r>
            <a:r>
              <a:rPr lang="en-US" sz="3200" b="1" cap="none" spc="0" dirty="0">
                <a:ln w="6600">
                  <a:solidFill>
                    <a:schemeClr val="tx1"/>
                  </a:solidFill>
                  <a:prstDash val="solid"/>
                </a:ln>
                <a:solidFill>
                  <a:srgbClr val="FFFFFF"/>
                </a:solidFill>
                <a:effectLst>
                  <a:outerShdw dist="38100" dir="2700000" algn="tl" rotWithShape="0">
                    <a:schemeClr val="tx1"/>
                  </a:outerShdw>
                </a:effectLst>
              </a:rPr>
              <a:t>. (3) So then, if while her husband is living she is joined to another man, she shall be called an adulteress; but if her husband dies, she is free from the law, so that she is not an adulteress though she is joined to another man.”</a:t>
            </a:r>
          </a:p>
        </p:txBody>
      </p:sp>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8926" y="4774705"/>
            <a:ext cx="1374913" cy="1374913"/>
          </a:xfrm>
          <a:prstGeom prst="rect">
            <a:avLst/>
          </a:prstGeom>
        </p:spPr>
      </p:pic>
      <p:pic>
        <p:nvPicPr>
          <p:cNvPr id="3" name="Graphic 2" descr="Gravestone with solid fill">
            <a:extLst>
              <a:ext uri="{FF2B5EF4-FFF2-40B4-BE49-F238E27FC236}">
                <a16:creationId xmlns:a16="http://schemas.microsoft.com/office/drawing/2014/main" id="{EAF9389F-FB3B-654B-2ED8-F035DB64A3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6619" y="4723163"/>
            <a:ext cx="1477995" cy="1477995"/>
          </a:xfrm>
          <a:prstGeom prst="rect">
            <a:avLst/>
          </a:prstGeom>
        </p:spPr>
      </p:pic>
    </p:spTree>
    <p:extLst>
      <p:ext uri="{BB962C8B-B14F-4D97-AF65-F5344CB8AC3E}">
        <p14:creationId xmlns:p14="http://schemas.microsoft.com/office/powerpoint/2010/main" val="400253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a:t>
            </a:r>
            <a:r>
              <a:rPr lang="en-US" sz="3200" b="1" cap="none" spc="0" dirty="0">
                <a:ln w="6600">
                  <a:solidFill>
                    <a:schemeClr val="tx1"/>
                  </a:solidFill>
                  <a:prstDash val="solid"/>
                </a:ln>
                <a:solidFill>
                  <a:schemeClr val="bg1"/>
                </a:solidFill>
                <a:effectLst>
                  <a:outerShdw dist="38100" dir="2700000" algn="tl" rotWithShape="0">
                    <a:schemeClr val="tx1"/>
                  </a:outerShdw>
                </a:effectLst>
              </a:rPr>
              <a:t>woman is bound by law to her husband while he is living; but if her husband dies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she is released from the law concerning the husband. (3)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So then, if while her husband is living</a:t>
            </a:r>
            <a:r>
              <a:rPr lang="en-US" sz="3200" b="1" cap="none" spc="0" dirty="0">
                <a:ln w="6600">
                  <a:solidFill>
                    <a:schemeClr val="tx1"/>
                  </a:solidFill>
                  <a:prstDash val="solid"/>
                </a:ln>
                <a:solidFill>
                  <a:srgbClr val="FFFF00"/>
                </a:solidFill>
                <a:effectLst>
                  <a:outerShdw dist="38100" dir="2700000" algn="tl" rotWithShape="0">
                    <a:schemeClr val="tx1"/>
                  </a:outerShdw>
                </a:effectLst>
              </a:rPr>
              <a:t> </a:t>
            </a:r>
            <a:r>
              <a:rPr lang="en-US" sz="3200" b="1" cap="none" spc="0" dirty="0">
                <a:ln w="6600">
                  <a:solidFill>
                    <a:schemeClr val="tx1"/>
                  </a:solidFill>
                  <a:prstDash val="solid"/>
                </a:ln>
                <a:solidFill>
                  <a:schemeClr val="bg1"/>
                </a:solidFill>
                <a:effectLst>
                  <a:outerShdw dist="38100" dir="2700000" algn="tl" rotWithShape="0">
                    <a:schemeClr val="tx1"/>
                  </a:outerShdw>
                </a:effectLst>
              </a:rPr>
              <a:t>she is joined to another man, she shall be called an adulteress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but if her husband dies, she is free from the law, so that she is not an adulteress though she is joined to another man.”</a:t>
            </a:r>
          </a:p>
        </p:txBody>
      </p:sp>
      <p:pic>
        <p:nvPicPr>
          <p:cNvPr id="17" name="Graphic 16" descr="Man with solid fill">
            <a:extLst>
              <a:ext uri="{FF2B5EF4-FFF2-40B4-BE49-F238E27FC236}">
                <a16:creationId xmlns:a16="http://schemas.microsoft.com/office/drawing/2014/main" id="{B9DC9FF2-80C6-25E3-A2CE-18F5EAF909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22" name="Arrow: Right 21">
            <a:extLst>
              <a:ext uri="{FF2B5EF4-FFF2-40B4-BE49-F238E27FC236}">
                <a16:creationId xmlns:a16="http://schemas.microsoft.com/office/drawing/2014/main" id="{D8280F37-5B4C-1A56-6441-0EBF3F451847}"/>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6871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2ABA0D-A3EC-2EED-7131-102769A9A0D0}"/>
              </a:ext>
            </a:extLst>
          </p:cNvPr>
          <p:cNvPicPr>
            <a:picLocks noChangeAspect="1"/>
          </p:cNvPicPr>
          <p:nvPr/>
        </p:nvPicPr>
        <p:blipFill>
          <a:blip r:embed="rId2"/>
          <a:srcRect r="4687"/>
          <a:stretch/>
        </p:blipFill>
        <p:spPr>
          <a:xfrm>
            <a:off x="-1" y="0"/>
            <a:ext cx="12192001" cy="6858000"/>
          </a:xfrm>
          <a:prstGeom prst="rect">
            <a:avLst/>
          </a:prstGeom>
        </p:spPr>
      </p:pic>
      <p:sp>
        <p:nvSpPr>
          <p:cNvPr id="3" name="Rectangle 2">
            <a:extLst>
              <a:ext uri="{FF2B5EF4-FFF2-40B4-BE49-F238E27FC236}">
                <a16:creationId xmlns:a16="http://schemas.microsoft.com/office/drawing/2014/main" id="{E8FDC8DC-B330-40FD-9DD2-7CF384347538}"/>
              </a:ext>
            </a:extLst>
          </p:cNvPr>
          <p:cNvSpPr/>
          <p:nvPr/>
        </p:nvSpPr>
        <p:spPr>
          <a:xfrm>
            <a:off x="5638800" y="243512"/>
            <a:ext cx="6311900" cy="6370975"/>
          </a:xfrm>
          <a:prstGeom prst="rect">
            <a:avLst/>
          </a:prstGeom>
          <a:noFill/>
        </p:spPr>
        <p:txBody>
          <a:bodyPr wrap="square" lIns="91440" tIns="45720" rIns="91440" bIns="45720">
            <a:spAutoFit/>
          </a:bodyPr>
          <a:lstStyle/>
          <a:p>
            <a:pPr algn="ct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“For Herod himself had sent and had John arrested and bound in prison on account of Herodias, the wife of his brother Philip, because he had married her. For John had been saying to Herod, ‘It is not lawful for you to have your brother’s wife.’ </a:t>
            </a:r>
            <a:r>
              <a:rPr lang="en-US" sz="3400" b="1" cap="none" spc="0" dirty="0">
                <a:ln w="10160">
                  <a:solidFill>
                    <a:schemeClr val="tx1"/>
                  </a:solidFill>
                  <a:prstDash val="solid"/>
                </a:ln>
                <a:solidFill>
                  <a:srgbClr val="FFFF00"/>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Herodias had a grudge against him and wanted to put him to death</a:t>
            </a: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a:t>
            </a:r>
            <a:b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br>
            <a:r>
              <a:rPr lang="en-US" sz="34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(Mark 6:17–19)</a:t>
            </a:r>
          </a:p>
        </p:txBody>
      </p:sp>
    </p:spTree>
    <p:extLst>
      <p:ext uri="{BB962C8B-B14F-4D97-AF65-F5344CB8AC3E}">
        <p14:creationId xmlns:p14="http://schemas.microsoft.com/office/powerpoint/2010/main" val="20873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0480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a:t>
            </a:r>
            <a:r>
              <a:rPr lang="en-US" sz="3200" b="1" cap="none" spc="0" dirty="0">
                <a:ln w="6600">
                  <a:solidFill>
                    <a:schemeClr val="tx1"/>
                  </a:solidFill>
                  <a:prstDash val="solid"/>
                </a:ln>
                <a:solidFill>
                  <a:schemeClr val="bg1"/>
                </a:solidFill>
                <a:effectLst>
                  <a:outerShdw dist="38100" dir="2700000" algn="tl" rotWithShape="0">
                    <a:schemeClr val="tx1"/>
                  </a:outerShdw>
                </a:effectLst>
              </a:rPr>
              <a:t>woman is bound by law to her husband while he is living; but if her husband dies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she is released from the law concerning the husband. (3) </a:t>
            </a:r>
            <a:r>
              <a:rPr lang="en-US" sz="3200" b="1" cap="none" spc="0" dirty="0">
                <a:ln w="6600">
                  <a:solidFill>
                    <a:schemeClr val="tx1"/>
                  </a:solidFill>
                  <a:prstDash val="solid"/>
                </a:ln>
                <a:solidFill>
                  <a:schemeClr val="bg1"/>
                </a:solidFill>
                <a:effectLst>
                  <a:outerShdw dist="38100" dir="2700000" algn="tl" rotWithShape="0">
                    <a:schemeClr val="tx1"/>
                  </a:outerShdw>
                </a:effectLst>
              </a:rPr>
              <a:t>So then, if while her husband is living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she is joined to another man, she shall be called an adulteress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but if her husband dies, she is free from the law, so that she is not an adulteress though she is joined to another man.”</a:t>
            </a:r>
          </a:p>
        </p:txBody>
      </p:sp>
      <p:pic>
        <p:nvPicPr>
          <p:cNvPr id="17" name="Graphic 16" descr="Man with solid fill">
            <a:extLst>
              <a:ext uri="{FF2B5EF4-FFF2-40B4-BE49-F238E27FC236}">
                <a16:creationId xmlns:a16="http://schemas.microsoft.com/office/drawing/2014/main" id="{B9DC9FF2-80C6-25E3-A2CE-18F5EAF909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185516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22" name="Arrow: Right 21">
            <a:extLst>
              <a:ext uri="{FF2B5EF4-FFF2-40B4-BE49-F238E27FC236}">
                <a16:creationId xmlns:a16="http://schemas.microsoft.com/office/drawing/2014/main" id="{D8280F37-5B4C-1A56-6441-0EBF3F451847}"/>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pic>
        <p:nvPicPr>
          <p:cNvPr id="2" name="Graphic 1" descr="Man with solid fill">
            <a:extLst>
              <a:ext uri="{FF2B5EF4-FFF2-40B4-BE49-F238E27FC236}">
                <a16:creationId xmlns:a16="http://schemas.microsoft.com/office/drawing/2014/main" id="{50E4138B-C275-BA71-F3C3-E480145A31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2120" y="4774705"/>
            <a:ext cx="1374913" cy="1374913"/>
          </a:xfrm>
          <a:prstGeom prst="rect">
            <a:avLst/>
          </a:prstGeom>
        </p:spPr>
      </p:pic>
      <p:sp>
        <p:nvSpPr>
          <p:cNvPr id="3" name="Rectangle 2">
            <a:extLst>
              <a:ext uri="{FF2B5EF4-FFF2-40B4-BE49-F238E27FC236}">
                <a16:creationId xmlns:a16="http://schemas.microsoft.com/office/drawing/2014/main" id="{E6A26E13-8501-1754-F93A-DDE7895B6620}"/>
              </a:ext>
            </a:extLst>
          </p:cNvPr>
          <p:cNvSpPr/>
          <p:nvPr/>
        </p:nvSpPr>
        <p:spPr>
          <a:xfrm>
            <a:off x="3279955" y="5767545"/>
            <a:ext cx="1992853" cy="584775"/>
          </a:xfrm>
          <a:prstGeom prst="rect">
            <a:avLst/>
          </a:prstGeom>
          <a:solidFill>
            <a:srgbClr val="C00000"/>
          </a:solidFill>
          <a:ln>
            <a:solidFill>
              <a:schemeClr val="bg1"/>
            </a:solidFill>
          </a:ln>
        </p:spPr>
        <p:txBody>
          <a:bodyPr wrap="non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Adulteress</a:t>
            </a:r>
          </a:p>
        </p:txBody>
      </p:sp>
    </p:spTree>
    <p:extLst>
      <p:ext uri="{BB962C8B-B14F-4D97-AF65-F5344CB8AC3E}">
        <p14:creationId xmlns:p14="http://schemas.microsoft.com/office/powerpoint/2010/main" val="287080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0480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a:t>
            </a:r>
            <a:r>
              <a:rPr lang="en-US" sz="3200" b="1" cap="none" spc="0" dirty="0">
                <a:ln w="6600">
                  <a:solidFill>
                    <a:schemeClr val="tx1"/>
                  </a:solidFill>
                  <a:prstDash val="solid"/>
                </a:ln>
                <a:solidFill>
                  <a:schemeClr val="bg1"/>
                </a:solidFill>
                <a:effectLst>
                  <a:outerShdw dist="38100" dir="2700000" algn="tl" rotWithShape="0">
                    <a:schemeClr val="tx1"/>
                  </a:outerShdw>
                </a:effectLst>
              </a:rPr>
              <a:t>woman is bound by law to her husband while he is living; but if her husband dies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she is released from the law concerning the husband. (3) </a:t>
            </a:r>
            <a:r>
              <a:rPr lang="en-US" sz="3200" b="1" cap="none" spc="0" dirty="0">
                <a:ln w="6600">
                  <a:solidFill>
                    <a:schemeClr val="tx1"/>
                  </a:solidFill>
                  <a:prstDash val="solid"/>
                </a:ln>
                <a:solidFill>
                  <a:schemeClr val="bg1"/>
                </a:solidFill>
                <a:effectLst>
                  <a:outerShdw dist="38100" dir="2700000" algn="tl" rotWithShape="0">
                    <a:schemeClr val="tx1"/>
                  </a:outerShdw>
                </a:effectLst>
              </a:rPr>
              <a:t>So then, if while her husband is living she is joined to another man, she shall be called an adulteress;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but if her husband dies, she is free from the law, so that she is not an adulteress though she is joined to another man</a:t>
            </a:r>
            <a:r>
              <a:rPr lang="en-US" sz="3200" b="1" cap="none" spc="0" dirty="0">
                <a:ln w="6600">
                  <a:solidFill>
                    <a:schemeClr val="tx1"/>
                  </a:solidFill>
                  <a:prstDash val="solid"/>
                </a:ln>
                <a:solidFill>
                  <a:srgbClr val="FFFF00"/>
                </a:solidFill>
                <a:effectLst>
                  <a:outerShdw dist="38100" dir="2700000" algn="tl" rotWithShape="0">
                    <a:schemeClr val="tx1"/>
                  </a:outerShdw>
                </a:effectLst>
              </a:rPr>
              <a:t>.”</a:t>
            </a:r>
          </a:p>
        </p:txBody>
      </p:sp>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185516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2" name="Graphic 1" descr="Man with solid fill">
            <a:extLst>
              <a:ext uri="{FF2B5EF4-FFF2-40B4-BE49-F238E27FC236}">
                <a16:creationId xmlns:a16="http://schemas.microsoft.com/office/drawing/2014/main" id="{50E4138B-C275-BA71-F3C3-E480145A31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120" y="4774705"/>
            <a:ext cx="1374913" cy="1374913"/>
          </a:xfrm>
          <a:prstGeom prst="rect">
            <a:avLst/>
          </a:prstGeom>
        </p:spPr>
      </p:pic>
      <p:pic>
        <p:nvPicPr>
          <p:cNvPr id="4" name="Graphic 3" descr="Gravestone with solid fill">
            <a:extLst>
              <a:ext uri="{FF2B5EF4-FFF2-40B4-BE49-F238E27FC236}">
                <a16:creationId xmlns:a16="http://schemas.microsoft.com/office/drawing/2014/main" id="{FA0E1FE4-91CD-0E1A-8288-51EEFFBB30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619" y="4723163"/>
            <a:ext cx="1477995" cy="1477995"/>
          </a:xfrm>
          <a:prstGeom prst="rect">
            <a:avLst/>
          </a:prstGeom>
        </p:spPr>
      </p:pic>
    </p:spTree>
    <p:extLst>
      <p:ext uri="{BB962C8B-B14F-4D97-AF65-F5344CB8AC3E}">
        <p14:creationId xmlns:p14="http://schemas.microsoft.com/office/powerpoint/2010/main" val="24803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0480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a:t>
            </a:r>
            <a:r>
              <a:rPr lang="en-US" sz="3200" b="1" cap="none" spc="0" dirty="0">
                <a:ln w="6600">
                  <a:solidFill>
                    <a:schemeClr val="tx1"/>
                  </a:solidFill>
                  <a:prstDash val="solid"/>
                </a:ln>
                <a:solidFill>
                  <a:schemeClr val="bg1"/>
                </a:solidFill>
                <a:effectLst>
                  <a:outerShdw dist="38100" dir="2700000" algn="tl" rotWithShape="0">
                    <a:schemeClr val="tx1"/>
                  </a:outerShdw>
                </a:effectLst>
              </a:rPr>
              <a:t>woman is bound by law to her husband while he is living; but if her husband dies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she is released from the law concerning the husband. (3) </a:t>
            </a:r>
            <a:r>
              <a:rPr lang="en-US" sz="3200" b="1" cap="none" spc="0" dirty="0">
                <a:ln w="6600">
                  <a:solidFill>
                    <a:schemeClr val="tx1"/>
                  </a:solidFill>
                  <a:prstDash val="solid"/>
                </a:ln>
                <a:solidFill>
                  <a:schemeClr val="bg1"/>
                </a:solidFill>
                <a:effectLst>
                  <a:outerShdw dist="38100" dir="2700000" algn="tl" rotWithShape="0">
                    <a:schemeClr val="tx1"/>
                  </a:outerShdw>
                </a:effectLst>
              </a:rPr>
              <a:t>So then, if while her husband is living she is joined to another man, she shall be called an adulteress;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but if her husband dies, she is free from the law, so that she is not an adulteress though she is joined to another man</a:t>
            </a:r>
            <a:r>
              <a:rPr lang="en-US" sz="3200" b="1" cap="none" spc="0" dirty="0">
                <a:ln w="6600">
                  <a:solidFill>
                    <a:schemeClr val="tx1"/>
                  </a:solidFill>
                  <a:prstDash val="solid"/>
                </a:ln>
                <a:solidFill>
                  <a:srgbClr val="FFFF00"/>
                </a:solidFill>
                <a:effectLst>
                  <a:outerShdw dist="38100" dir="2700000" algn="tl" rotWithShape="0">
                    <a:schemeClr val="tx1"/>
                  </a:outerShdw>
                </a:effectLst>
              </a:rPr>
              <a:t>.”</a:t>
            </a:r>
          </a:p>
        </p:txBody>
      </p:sp>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185516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2" name="Graphic 1" descr="Man with solid fill">
            <a:extLst>
              <a:ext uri="{FF2B5EF4-FFF2-40B4-BE49-F238E27FC236}">
                <a16:creationId xmlns:a16="http://schemas.microsoft.com/office/drawing/2014/main" id="{50E4138B-C275-BA71-F3C3-E480145A31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120" y="4774705"/>
            <a:ext cx="1374913" cy="1374913"/>
          </a:xfrm>
          <a:prstGeom prst="rect">
            <a:avLst/>
          </a:prstGeom>
        </p:spPr>
      </p:pic>
      <p:pic>
        <p:nvPicPr>
          <p:cNvPr id="4" name="Graphic 3" descr="Gravestone with solid fill">
            <a:extLst>
              <a:ext uri="{FF2B5EF4-FFF2-40B4-BE49-F238E27FC236}">
                <a16:creationId xmlns:a16="http://schemas.microsoft.com/office/drawing/2014/main" id="{FA0E1FE4-91CD-0E1A-8288-51EEFFBB30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619" y="4723163"/>
            <a:ext cx="1477995" cy="1477995"/>
          </a:xfrm>
          <a:prstGeom prst="rect">
            <a:avLst/>
          </a:prstGeom>
        </p:spPr>
      </p:pic>
      <p:sp>
        <p:nvSpPr>
          <p:cNvPr id="6" name="Arrow: Right 5">
            <a:extLst>
              <a:ext uri="{FF2B5EF4-FFF2-40B4-BE49-F238E27FC236}">
                <a16:creationId xmlns:a16="http://schemas.microsoft.com/office/drawing/2014/main" id="{843E8A61-CA7C-9F38-6FE3-527C40CC89CD}"/>
              </a:ext>
            </a:extLst>
          </p:cNvPr>
          <p:cNvSpPr/>
          <p:nvPr/>
        </p:nvSpPr>
        <p:spPr>
          <a:xfrm flipH="1">
            <a:off x="1280160" y="4411059"/>
            <a:ext cx="2826288"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423554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27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1434834"/>
            <a:ext cx="12192001"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Genesis 2:24:  “For this reason a man shall leave his father and his mother, and </a:t>
            </a:r>
            <a:r>
              <a:rPr kumimoji="0" lang="en-US" sz="3200" b="1" i="0" u="none" strike="noStrike" kern="1200" cap="none" spc="0" normalizeH="0" baseline="0" noProof="0" dirty="0">
                <a:ln w="6600">
                  <a:solidFill>
                    <a:prstClr val="black"/>
                  </a:solidFill>
                  <a:prstDash val="solid"/>
                </a:ln>
                <a:solidFill>
                  <a:srgbClr val="FFFF00"/>
                </a:solidFill>
                <a:effectLst>
                  <a:outerShdw dist="38100" dir="2700000" algn="tl" rotWithShape="0">
                    <a:prstClr val="black"/>
                  </a:outerShdw>
                </a:effectLst>
                <a:uLnTx/>
                <a:uFillTx/>
                <a:latin typeface="Calibri" panose="020F0502020204030204"/>
                <a:ea typeface="+mn-ea"/>
                <a:cs typeface="+mn-cs"/>
              </a:rPr>
              <a:t>be joined to his wife;</a:t>
            </a: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 and they shall become one flesh.”</a:t>
            </a:r>
          </a:p>
        </p:txBody>
      </p:sp>
      <p:sp>
        <p:nvSpPr>
          <p:cNvPr id="2" name="Rectangle 1">
            <a:extLst>
              <a:ext uri="{FF2B5EF4-FFF2-40B4-BE49-F238E27FC236}">
                <a16:creationId xmlns:a16="http://schemas.microsoft.com/office/drawing/2014/main" id="{BBBD0CBA-0DD2-F8DA-8E4A-4EE71A2297AD}"/>
              </a:ext>
            </a:extLst>
          </p:cNvPr>
          <p:cNvSpPr/>
          <p:nvPr/>
        </p:nvSpPr>
        <p:spPr>
          <a:xfrm>
            <a:off x="0" y="2771120"/>
            <a:ext cx="1219200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Deuteronomy 24:2:  </a:t>
            </a:r>
            <a:r>
              <a:rPr kumimoji="0" lang="en-US" sz="3200" b="1" i="0" u="none" strike="noStrike" kern="1200" cap="none" spc="0" normalizeH="0" baseline="0" noProof="0" dirty="0">
                <a:ln w="6600">
                  <a:solidFill>
                    <a:prstClr val="black"/>
                  </a:solidFill>
                  <a:prstDash val="solid"/>
                </a:ln>
                <a:solidFill>
                  <a:srgbClr val="FFFF00"/>
                </a:solidFill>
                <a:effectLst>
                  <a:outerShdw dist="38100" dir="2700000" algn="tl" rotWithShape="0">
                    <a:prstClr val="black"/>
                  </a:outerShdw>
                </a:effectLst>
                <a:uLnTx/>
                <a:uFillTx/>
                <a:latin typeface="Calibri" panose="020F0502020204030204"/>
                <a:ea typeface="+mn-ea"/>
                <a:cs typeface="+mn-cs"/>
              </a:rPr>
              <a:t>“becomes another man’s [wife]”</a:t>
            </a:r>
          </a:p>
        </p:txBody>
      </p:sp>
      <p:sp>
        <p:nvSpPr>
          <p:cNvPr id="3" name="Rectangle 2">
            <a:extLst>
              <a:ext uri="{FF2B5EF4-FFF2-40B4-BE49-F238E27FC236}">
                <a16:creationId xmlns:a16="http://schemas.microsoft.com/office/drawing/2014/main" id="{3C72A54A-7F5D-EF12-7700-F46B0D61D25A}"/>
              </a:ext>
            </a:extLst>
          </p:cNvPr>
          <p:cNvSpPr/>
          <p:nvPr/>
        </p:nvSpPr>
        <p:spPr>
          <a:xfrm>
            <a:off x="0" y="3614963"/>
            <a:ext cx="1219200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Deut. 7:3:  </a:t>
            </a:r>
            <a:r>
              <a:rPr kumimoji="0" lang="en-US" sz="3200" b="1" i="0" u="none" strike="noStrike" kern="1200" cap="none" spc="0" normalizeH="0" baseline="0" noProof="0" dirty="0">
                <a:ln w="6600">
                  <a:solidFill>
                    <a:prstClr val="black"/>
                  </a:solidFill>
                  <a:prstDash val="solid"/>
                </a:ln>
                <a:solidFill>
                  <a:srgbClr val="FFFF00"/>
                </a:solidFill>
                <a:effectLst>
                  <a:outerShdw dist="38100" dir="2700000" algn="tl" rotWithShape="0">
                    <a:prstClr val="black"/>
                  </a:outerShdw>
                </a:effectLst>
                <a:uLnTx/>
                <a:uFillTx/>
                <a:latin typeface="Calibri" panose="020F0502020204030204"/>
                <a:ea typeface="+mn-ea"/>
                <a:cs typeface="+mn-cs"/>
              </a:rPr>
              <a:t>“give your daughters…take their daughters”</a:t>
            </a:r>
          </a:p>
        </p:txBody>
      </p:sp>
      <p:sp>
        <p:nvSpPr>
          <p:cNvPr id="4" name="Rectangle 3">
            <a:extLst>
              <a:ext uri="{FF2B5EF4-FFF2-40B4-BE49-F238E27FC236}">
                <a16:creationId xmlns:a16="http://schemas.microsoft.com/office/drawing/2014/main" id="{C4640121-8025-57D6-2C9B-CA20C45FAEE7}"/>
              </a:ext>
            </a:extLst>
          </p:cNvPr>
          <p:cNvSpPr/>
          <p:nvPr/>
        </p:nvSpPr>
        <p:spPr>
          <a:xfrm>
            <a:off x="0" y="4458806"/>
            <a:ext cx="1219200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Ezekiel 16:8:  </a:t>
            </a:r>
            <a:r>
              <a:rPr kumimoji="0" lang="en-US" sz="3200" b="1" i="0" u="none" strike="noStrike" kern="1200" cap="none" spc="0" normalizeH="0" baseline="0" noProof="0" dirty="0">
                <a:ln w="6600">
                  <a:solidFill>
                    <a:prstClr val="black"/>
                  </a:solidFill>
                  <a:prstDash val="solid"/>
                </a:ln>
                <a:solidFill>
                  <a:srgbClr val="FFFF00"/>
                </a:solidFill>
                <a:effectLst>
                  <a:outerShdw dist="38100" dir="2700000" algn="tl" rotWithShape="0">
                    <a:prstClr val="black"/>
                  </a:outerShdw>
                </a:effectLst>
                <a:uLnTx/>
                <a:uFillTx/>
                <a:latin typeface="Calibri" panose="020F0502020204030204"/>
                <a:ea typeface="+mn-ea"/>
                <a:cs typeface="+mn-cs"/>
              </a:rPr>
              <a:t>“you became Mine”</a:t>
            </a:r>
          </a:p>
        </p:txBody>
      </p:sp>
      <p:sp>
        <p:nvSpPr>
          <p:cNvPr id="6" name="Rectangle 5">
            <a:extLst>
              <a:ext uri="{FF2B5EF4-FFF2-40B4-BE49-F238E27FC236}">
                <a16:creationId xmlns:a16="http://schemas.microsoft.com/office/drawing/2014/main" id="{759169D6-9E62-8909-55B6-B1BCCFA84654}"/>
              </a:ext>
            </a:extLst>
          </p:cNvPr>
          <p:cNvSpPr/>
          <p:nvPr/>
        </p:nvSpPr>
        <p:spPr>
          <a:xfrm>
            <a:off x="0" y="5302649"/>
            <a:ext cx="1219200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I Cor. 7:2:  </a:t>
            </a:r>
            <a:r>
              <a:rPr kumimoji="0" lang="en-US" sz="3200" b="1" i="0" u="none" strike="noStrike" kern="1200" cap="none" spc="0" normalizeH="0" baseline="0" noProof="0" dirty="0">
                <a:ln w="6600">
                  <a:solidFill>
                    <a:prstClr val="black"/>
                  </a:solidFill>
                  <a:prstDash val="solid"/>
                </a:ln>
                <a:solidFill>
                  <a:srgbClr val="FFFF00"/>
                </a:solidFill>
                <a:effectLst>
                  <a:outerShdw dist="38100" dir="2700000" algn="tl" rotWithShape="0">
                    <a:prstClr val="black"/>
                  </a:outerShdw>
                </a:effectLst>
                <a:uLnTx/>
                <a:uFillTx/>
                <a:latin typeface="Calibri" panose="020F0502020204030204"/>
                <a:ea typeface="+mn-ea"/>
                <a:cs typeface="+mn-cs"/>
              </a:rPr>
              <a:t>“have his own wife…have her own husband”</a:t>
            </a:r>
          </a:p>
        </p:txBody>
      </p:sp>
      <p:sp>
        <p:nvSpPr>
          <p:cNvPr id="7" name="Rectangle 6">
            <a:extLst>
              <a:ext uri="{FF2B5EF4-FFF2-40B4-BE49-F238E27FC236}">
                <a16:creationId xmlns:a16="http://schemas.microsoft.com/office/drawing/2014/main" id="{8C94887E-1CC1-9738-7F4F-436A88DEE404}"/>
              </a:ext>
            </a:extLst>
          </p:cNvPr>
          <p:cNvSpPr/>
          <p:nvPr/>
        </p:nvSpPr>
        <p:spPr>
          <a:xfrm>
            <a:off x="-2" y="6146492"/>
            <a:ext cx="1219200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Romans 7:3:  </a:t>
            </a:r>
            <a:r>
              <a:rPr kumimoji="0" lang="en-US" sz="3200" b="1" i="0" u="none" strike="noStrike" kern="1200" cap="none" spc="0" normalizeH="0" baseline="0" noProof="0" dirty="0">
                <a:ln w="6600">
                  <a:solidFill>
                    <a:prstClr val="black"/>
                  </a:solidFill>
                  <a:prstDash val="solid"/>
                </a:ln>
                <a:solidFill>
                  <a:srgbClr val="FFFF00"/>
                </a:solidFill>
                <a:effectLst>
                  <a:outerShdw dist="38100" dir="2700000" algn="tl" rotWithShape="0">
                    <a:prstClr val="black"/>
                  </a:outerShdw>
                </a:effectLst>
                <a:uLnTx/>
                <a:uFillTx/>
                <a:latin typeface="Calibri" panose="020F0502020204030204"/>
                <a:ea typeface="+mn-ea"/>
                <a:cs typeface="+mn-cs"/>
              </a:rPr>
              <a:t>“she is joined to another man”</a:t>
            </a:r>
          </a:p>
        </p:txBody>
      </p:sp>
      <p:sp>
        <p:nvSpPr>
          <p:cNvPr id="8" name="Rectangle 7">
            <a:extLst>
              <a:ext uri="{FF2B5EF4-FFF2-40B4-BE49-F238E27FC236}">
                <a16:creationId xmlns:a16="http://schemas.microsoft.com/office/drawing/2014/main" id="{5271FCC4-78AC-209C-C7D4-730120B8E7AF}"/>
              </a:ext>
            </a:extLst>
          </p:cNvPr>
          <p:cNvSpPr/>
          <p:nvPr/>
        </p:nvSpPr>
        <p:spPr>
          <a:xfrm>
            <a:off x="-3" y="0"/>
            <a:ext cx="12192001" cy="1323439"/>
          </a:xfrm>
          <a:prstGeom prst="rect">
            <a:avLst/>
          </a:prstGeom>
          <a:solidFill>
            <a:schemeClr val="tx1"/>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6600">
                  <a:solidFill>
                    <a:prstClr val="black"/>
                  </a:solidFill>
                  <a:prstDash val="solid"/>
                </a:ln>
                <a:solidFill>
                  <a:prstClr val="white"/>
                </a:solidFill>
                <a:effectLst>
                  <a:outerShdw dist="38100" dir="2700000" algn="tl" rotWithShape="0">
                    <a:prstClr val="black"/>
                  </a:outerShdw>
                </a:effectLst>
                <a:uLnTx/>
                <a:uFillTx/>
                <a:latin typeface="Calibri" panose="020F0502020204030204"/>
                <a:ea typeface="+mn-ea"/>
                <a:cs typeface="+mn-cs"/>
              </a:rPr>
              <a:t>The Bible doesn’t always use the word “married” to refer to marriage.  It often uses a descriptive phrase.</a:t>
            </a:r>
          </a:p>
        </p:txBody>
      </p:sp>
    </p:spTree>
    <p:extLst>
      <p:ext uri="{BB962C8B-B14F-4D97-AF65-F5344CB8AC3E}">
        <p14:creationId xmlns:p14="http://schemas.microsoft.com/office/powerpoint/2010/main" val="182307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0480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360098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Romans 7:2-3</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“(2) For the married </a:t>
            </a:r>
            <a:r>
              <a:rPr lang="en-US" sz="3200" b="1" cap="none" spc="0" dirty="0">
                <a:ln w="6600">
                  <a:solidFill>
                    <a:schemeClr val="tx1"/>
                  </a:solidFill>
                  <a:prstDash val="solid"/>
                </a:ln>
                <a:solidFill>
                  <a:schemeClr val="bg1"/>
                </a:solidFill>
                <a:effectLst>
                  <a:outerShdw dist="38100" dir="2700000" algn="tl" rotWithShape="0">
                    <a:schemeClr val="tx1"/>
                  </a:outerShdw>
                </a:effectLst>
              </a:rPr>
              <a:t>woman is bound by law to her husband while he is living; but if her husband dies</a:t>
            </a:r>
            <a:r>
              <a:rPr lang="en-US" sz="3200" b="1" cap="none" spc="0" dirty="0">
                <a:ln w="6600">
                  <a:solidFill>
                    <a:schemeClr val="tx1"/>
                  </a:solidFill>
                  <a:prstDash val="solid"/>
                </a:ln>
                <a:solidFill>
                  <a:srgbClr val="FFFFFF"/>
                </a:solidFill>
                <a:effectLst>
                  <a:outerShdw dist="38100" dir="2700000" algn="tl" rotWithShape="0">
                    <a:schemeClr val="tx1"/>
                  </a:outerShdw>
                </a:effectLst>
              </a:rPr>
              <a:t>, she is released from the law concerning the husband. (3) </a:t>
            </a:r>
            <a:r>
              <a:rPr lang="en-US" sz="3200" b="1" cap="none" spc="0" dirty="0">
                <a:ln w="6600">
                  <a:solidFill>
                    <a:schemeClr val="tx1"/>
                  </a:solidFill>
                  <a:prstDash val="solid"/>
                </a:ln>
                <a:solidFill>
                  <a:schemeClr val="bg1"/>
                </a:solidFill>
                <a:effectLst>
                  <a:outerShdw dist="38100" dir="2700000" algn="tl" rotWithShape="0">
                    <a:schemeClr val="tx1"/>
                  </a:outerShdw>
                </a:effectLst>
              </a:rPr>
              <a:t>So then, if while her husband is living she is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joined</a:t>
            </a:r>
            <a:r>
              <a:rPr lang="en-US" sz="3200" b="1" cap="none" spc="0" dirty="0">
                <a:ln w="6600">
                  <a:solidFill>
                    <a:schemeClr val="tx1"/>
                  </a:solidFill>
                  <a:prstDash val="solid"/>
                </a:ln>
                <a:solidFill>
                  <a:schemeClr val="bg1"/>
                </a:solidFill>
                <a:effectLst>
                  <a:outerShdw dist="38100" dir="2700000" algn="tl" rotWithShape="0">
                    <a:schemeClr val="tx1"/>
                  </a:outerShdw>
                </a:effectLst>
              </a:rPr>
              <a:t> to another man, she shall be called an adulteress; but if her husband dies, she is free from the law, so that she is not an adulteress though she is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joined</a:t>
            </a:r>
            <a:r>
              <a:rPr lang="en-US" sz="3200" b="1" cap="none" spc="0" dirty="0">
                <a:ln w="6600">
                  <a:solidFill>
                    <a:schemeClr val="tx1"/>
                  </a:solidFill>
                  <a:prstDash val="solid"/>
                </a:ln>
                <a:solidFill>
                  <a:schemeClr val="bg1"/>
                </a:solidFill>
                <a:effectLst>
                  <a:outerShdw dist="38100" dir="2700000" algn="tl" rotWithShape="0">
                    <a:schemeClr val="tx1"/>
                  </a:outerShdw>
                </a:effectLst>
              </a:rPr>
              <a:t> to another man.”</a:t>
            </a:r>
          </a:p>
        </p:txBody>
      </p:sp>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185516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2" name="Graphic 1" descr="Man with solid fill">
            <a:extLst>
              <a:ext uri="{FF2B5EF4-FFF2-40B4-BE49-F238E27FC236}">
                <a16:creationId xmlns:a16="http://schemas.microsoft.com/office/drawing/2014/main" id="{50E4138B-C275-BA71-F3C3-E480145A31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120" y="4774705"/>
            <a:ext cx="1374913" cy="1374913"/>
          </a:xfrm>
          <a:prstGeom prst="rect">
            <a:avLst/>
          </a:prstGeom>
        </p:spPr>
      </p:pic>
      <p:pic>
        <p:nvPicPr>
          <p:cNvPr id="4" name="Graphic 3" descr="Gravestone with solid fill">
            <a:extLst>
              <a:ext uri="{FF2B5EF4-FFF2-40B4-BE49-F238E27FC236}">
                <a16:creationId xmlns:a16="http://schemas.microsoft.com/office/drawing/2014/main" id="{FA0E1FE4-91CD-0E1A-8288-51EEFFBB30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619" y="4723163"/>
            <a:ext cx="1477995" cy="1477995"/>
          </a:xfrm>
          <a:prstGeom prst="rect">
            <a:avLst/>
          </a:prstGeom>
        </p:spPr>
      </p:pic>
      <p:sp>
        <p:nvSpPr>
          <p:cNvPr id="6" name="Arrow: Right 5">
            <a:extLst>
              <a:ext uri="{FF2B5EF4-FFF2-40B4-BE49-F238E27FC236}">
                <a16:creationId xmlns:a16="http://schemas.microsoft.com/office/drawing/2014/main" id="{843E8A61-CA7C-9F38-6FE3-527C40CC89CD}"/>
              </a:ext>
            </a:extLst>
          </p:cNvPr>
          <p:cNvSpPr/>
          <p:nvPr/>
        </p:nvSpPr>
        <p:spPr>
          <a:xfrm flipH="1">
            <a:off x="1280160" y="4411059"/>
            <a:ext cx="2826288"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3" name="Rectangle 2">
            <a:extLst>
              <a:ext uri="{FF2B5EF4-FFF2-40B4-BE49-F238E27FC236}">
                <a16:creationId xmlns:a16="http://schemas.microsoft.com/office/drawing/2014/main" id="{D35E0883-770D-ED0E-CBB3-C393A150FB82}"/>
              </a:ext>
            </a:extLst>
          </p:cNvPr>
          <p:cNvSpPr/>
          <p:nvPr/>
        </p:nvSpPr>
        <p:spPr>
          <a:xfrm>
            <a:off x="4289163" y="3746925"/>
            <a:ext cx="3613674" cy="584775"/>
          </a:xfrm>
          <a:prstGeom prst="rect">
            <a:avLst/>
          </a:prstGeom>
          <a:solidFill>
            <a:srgbClr val="00B0F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“joined” = married</a:t>
            </a:r>
          </a:p>
        </p:txBody>
      </p:sp>
    </p:spTree>
    <p:extLst>
      <p:ext uri="{BB962C8B-B14F-4D97-AF65-F5344CB8AC3E}">
        <p14:creationId xmlns:p14="http://schemas.microsoft.com/office/powerpoint/2010/main" val="420654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4A4D6A5-C48E-B8AC-6BBF-4ABA744E1F97}"/>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I Corinthians 7:39</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pic>
        <p:nvPicPr>
          <p:cNvPr id="17" name="Graphic 16" descr="Man with solid fill">
            <a:extLst>
              <a:ext uri="{FF2B5EF4-FFF2-40B4-BE49-F238E27FC236}">
                <a16:creationId xmlns:a16="http://schemas.microsoft.com/office/drawing/2014/main" id="{B9DC9FF2-80C6-25E3-A2CE-18F5EAF909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21" name="Rectangle 20">
            <a:extLst>
              <a:ext uri="{FF2B5EF4-FFF2-40B4-BE49-F238E27FC236}">
                <a16:creationId xmlns:a16="http://schemas.microsoft.com/office/drawing/2014/main" id="{66D54B32-16F1-B897-C381-BB04EA83004D}"/>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22" name="Arrow: Right 21">
            <a:extLst>
              <a:ext uri="{FF2B5EF4-FFF2-40B4-BE49-F238E27FC236}">
                <a16:creationId xmlns:a16="http://schemas.microsoft.com/office/drawing/2014/main" id="{D8280F37-5B4C-1A56-6441-0EBF3F451847}"/>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3" name="TextBox 2">
            <a:extLst>
              <a:ext uri="{FF2B5EF4-FFF2-40B4-BE49-F238E27FC236}">
                <a16:creationId xmlns:a16="http://schemas.microsoft.com/office/drawing/2014/main" id="{A619F0DD-5A26-C951-09A4-3C1E73D7E891}"/>
              </a:ext>
            </a:extLst>
          </p:cNvPr>
          <p:cNvSpPr txBox="1"/>
          <p:nvPr/>
        </p:nvSpPr>
        <p:spPr>
          <a:xfrm>
            <a:off x="-1" y="1102708"/>
            <a:ext cx="12192000" cy="2123658"/>
          </a:xfrm>
          <a:prstGeom prst="rect">
            <a:avLst/>
          </a:prstGeom>
          <a:noFill/>
        </p:spPr>
        <p:txBody>
          <a:bodyPr wrap="square">
            <a:spAutoFit/>
          </a:bodyPr>
          <a:lstStyle/>
          <a:p>
            <a:pPr algn="ctr"/>
            <a:r>
              <a:rPr lang="en-US" sz="4400" b="1" cap="none" spc="0" dirty="0">
                <a:ln w="6600">
                  <a:solidFill>
                    <a:schemeClr val="tx1"/>
                  </a:solidFill>
                  <a:prstDash val="solid"/>
                </a:ln>
                <a:solidFill>
                  <a:srgbClr val="FFFF00"/>
                </a:solidFill>
                <a:effectLst>
                  <a:outerShdw dist="38100" dir="2700000" algn="tl" rotWithShape="0">
                    <a:schemeClr val="tx1"/>
                  </a:outerShdw>
                </a:effectLst>
              </a:rPr>
              <a:t>“</a:t>
            </a:r>
            <a:r>
              <a:rPr lang="en-US" sz="4400" b="1" u="sng" cap="none" spc="0" dirty="0">
                <a:ln w="6600">
                  <a:solidFill>
                    <a:schemeClr val="tx1"/>
                  </a:solidFill>
                  <a:prstDash val="solid"/>
                </a:ln>
                <a:solidFill>
                  <a:srgbClr val="FFFF00"/>
                </a:solidFill>
                <a:effectLst>
                  <a:outerShdw dist="38100" dir="2700000" algn="tl" rotWithShape="0">
                    <a:schemeClr val="tx1"/>
                  </a:outerShdw>
                </a:effectLst>
              </a:rPr>
              <a:t>A wife is bound as long as her husband lives</a:t>
            </a:r>
            <a:r>
              <a:rPr lang="en-US" sz="4400" b="1" cap="none" spc="0" dirty="0">
                <a:ln w="6600">
                  <a:solidFill>
                    <a:schemeClr val="tx1"/>
                  </a:solidFill>
                  <a:prstDash val="solid"/>
                </a:ln>
                <a:solidFill>
                  <a:srgbClr val="FFFF00"/>
                </a:solidFill>
                <a:effectLst>
                  <a:outerShdw dist="38100" dir="2700000" algn="tl" rotWithShape="0">
                    <a:schemeClr val="tx1"/>
                  </a:outerShdw>
                </a:effectLst>
              </a:rPr>
              <a:t>;</a:t>
            </a:r>
            <a:r>
              <a:rPr lang="en-US" sz="4400" b="1" cap="none" spc="0" dirty="0">
                <a:ln w="6600">
                  <a:solidFill>
                    <a:schemeClr val="tx1"/>
                  </a:solidFill>
                  <a:prstDash val="solid"/>
                </a:ln>
                <a:solidFill>
                  <a:srgbClr val="FFFFFF"/>
                </a:solidFill>
                <a:effectLst>
                  <a:outerShdw dist="38100" dir="2700000" algn="tl" rotWithShape="0">
                    <a:schemeClr val="tx1"/>
                  </a:outerShdw>
                </a:effectLst>
              </a:rPr>
              <a:t> but if her husband is dead, she is free to be married to whom she wishes, only in the Lord.”</a:t>
            </a:r>
          </a:p>
        </p:txBody>
      </p:sp>
    </p:spTree>
    <p:extLst>
      <p:ext uri="{BB962C8B-B14F-4D97-AF65-F5344CB8AC3E}">
        <p14:creationId xmlns:p14="http://schemas.microsoft.com/office/powerpoint/2010/main" val="213891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I Corinthians 7:39</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pic>
        <p:nvPicPr>
          <p:cNvPr id="19" name="Graphic 18" descr="Woman with solid fill">
            <a:extLst>
              <a:ext uri="{FF2B5EF4-FFF2-40B4-BE49-F238E27FC236}">
                <a16:creationId xmlns:a16="http://schemas.microsoft.com/office/drawing/2014/main" id="{74F5D3A2-03F2-FA8F-6759-3660499D33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8926" y="4774705"/>
            <a:ext cx="1374913" cy="1374913"/>
          </a:xfrm>
          <a:prstGeom prst="rect">
            <a:avLst/>
          </a:prstGeom>
        </p:spPr>
      </p:pic>
      <p:sp>
        <p:nvSpPr>
          <p:cNvPr id="22" name="Rectangle 21">
            <a:extLst>
              <a:ext uri="{FF2B5EF4-FFF2-40B4-BE49-F238E27FC236}">
                <a16:creationId xmlns:a16="http://schemas.microsoft.com/office/drawing/2014/main" id="{D8280F37-5B4C-1A56-6441-0EBF3F451847}"/>
              </a:ext>
            </a:extLst>
          </p:cNvPr>
          <p:cNvSpPr/>
          <p:nvPr/>
        </p:nvSpPr>
        <p:spPr>
          <a:xfrm>
            <a:off x="2494639" y="4105405"/>
            <a:ext cx="3563486" cy="617758"/>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Free to be married</a:t>
            </a:r>
          </a:p>
        </p:txBody>
      </p:sp>
      <p:sp>
        <p:nvSpPr>
          <p:cNvPr id="3" name="TextBox 2">
            <a:extLst>
              <a:ext uri="{FF2B5EF4-FFF2-40B4-BE49-F238E27FC236}">
                <a16:creationId xmlns:a16="http://schemas.microsoft.com/office/drawing/2014/main" id="{A619F0DD-5A26-C951-09A4-3C1E73D7E891}"/>
              </a:ext>
            </a:extLst>
          </p:cNvPr>
          <p:cNvSpPr txBox="1"/>
          <p:nvPr/>
        </p:nvSpPr>
        <p:spPr>
          <a:xfrm>
            <a:off x="-1" y="1102708"/>
            <a:ext cx="12192000" cy="2123658"/>
          </a:xfrm>
          <a:prstGeom prst="rect">
            <a:avLst/>
          </a:prstGeom>
          <a:noFill/>
        </p:spPr>
        <p:txBody>
          <a:bodyPr wrap="square">
            <a:spAutoFit/>
          </a:bodyPr>
          <a:lstStyle/>
          <a:p>
            <a:pPr algn="ctr"/>
            <a:r>
              <a:rPr lang="en-US" sz="4400" b="1" cap="none" spc="0" dirty="0">
                <a:ln w="6600">
                  <a:solidFill>
                    <a:schemeClr val="tx1"/>
                  </a:solidFill>
                  <a:prstDash val="solid"/>
                </a:ln>
                <a:solidFill>
                  <a:srgbClr val="FFFFFF"/>
                </a:solidFill>
                <a:effectLst>
                  <a:outerShdw dist="38100" dir="2700000" algn="tl" rotWithShape="0">
                    <a:schemeClr val="tx1"/>
                  </a:outerShdw>
                </a:effectLst>
              </a:rPr>
              <a:t>“A wife is bound as long as her husband lives; </a:t>
            </a:r>
            <a:r>
              <a:rPr lang="en-US" sz="4400" b="1" u="sng" cap="none" spc="0" dirty="0">
                <a:ln w="6600">
                  <a:solidFill>
                    <a:schemeClr val="tx1"/>
                  </a:solidFill>
                  <a:prstDash val="solid"/>
                </a:ln>
                <a:solidFill>
                  <a:srgbClr val="FFFF00"/>
                </a:solidFill>
                <a:effectLst>
                  <a:outerShdw dist="38100" dir="2700000" algn="tl" rotWithShape="0">
                    <a:schemeClr val="tx1"/>
                  </a:outerShdw>
                </a:effectLst>
              </a:rPr>
              <a:t>but if her husband is dead, she is free to be married to whom she wishes, only in the Lord</a:t>
            </a:r>
            <a:r>
              <a:rPr lang="en-US" sz="4400" b="1" cap="none" spc="0" dirty="0">
                <a:ln w="6600">
                  <a:solidFill>
                    <a:schemeClr val="tx1"/>
                  </a:solidFill>
                  <a:prstDash val="solid"/>
                </a:ln>
                <a:solidFill>
                  <a:srgbClr val="FFFF00"/>
                </a:solidFill>
                <a:effectLst>
                  <a:outerShdw dist="38100" dir="2700000" algn="tl" rotWithShape="0">
                    <a:schemeClr val="tx1"/>
                  </a:outerShdw>
                </a:effectLst>
              </a:rPr>
              <a:t>.”</a:t>
            </a:r>
          </a:p>
        </p:txBody>
      </p:sp>
      <p:pic>
        <p:nvPicPr>
          <p:cNvPr id="2" name="Graphic 1" descr="Gravestone with solid fill">
            <a:extLst>
              <a:ext uri="{FF2B5EF4-FFF2-40B4-BE49-F238E27FC236}">
                <a16:creationId xmlns:a16="http://schemas.microsoft.com/office/drawing/2014/main" id="{9F48CFA1-17FC-0ADF-A44F-09AF6B6330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6619" y="4723163"/>
            <a:ext cx="1477995" cy="1477995"/>
          </a:xfrm>
          <a:prstGeom prst="rect">
            <a:avLst/>
          </a:prstGeom>
        </p:spPr>
      </p:pic>
    </p:spTree>
    <p:extLst>
      <p:ext uri="{BB962C8B-B14F-4D97-AF65-F5344CB8AC3E}">
        <p14:creationId xmlns:p14="http://schemas.microsoft.com/office/powerpoint/2010/main" val="225334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I Corinthians 7:39</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1102708"/>
            <a:ext cx="12192000" cy="769441"/>
          </a:xfrm>
          <a:prstGeom prst="rect">
            <a:avLst/>
          </a:prstGeom>
          <a:noFill/>
        </p:spPr>
        <p:txBody>
          <a:bodyPr wrap="square">
            <a:spAutoFit/>
          </a:bodyPr>
          <a:lstStyle/>
          <a:p>
            <a:pPr algn="ctr"/>
            <a:r>
              <a:rPr lang="en-US" sz="4400" b="1" cap="none" spc="0" dirty="0">
                <a:ln w="6600">
                  <a:solidFill>
                    <a:schemeClr val="tx1"/>
                  </a:solidFill>
                  <a:prstDash val="solid"/>
                </a:ln>
                <a:solidFill>
                  <a:srgbClr val="FFFFFF"/>
                </a:solidFill>
                <a:effectLst>
                  <a:outerShdw dist="38100" dir="2700000" algn="tl" rotWithShape="0">
                    <a:schemeClr val="tx1"/>
                  </a:outerShdw>
                </a:effectLst>
              </a:rPr>
              <a:t>This defines “bound” </a:t>
            </a:r>
            <a:r>
              <a:rPr lang="en-US" sz="4400" b="1" cap="none" spc="0">
                <a:ln w="6600">
                  <a:solidFill>
                    <a:schemeClr val="tx1"/>
                  </a:solidFill>
                  <a:prstDash val="solid"/>
                </a:ln>
                <a:solidFill>
                  <a:srgbClr val="FFFFFF"/>
                </a:solidFill>
                <a:effectLst>
                  <a:outerShdw dist="38100" dir="2700000" algn="tl" rotWithShape="0">
                    <a:schemeClr val="tx1"/>
                  </a:outerShdw>
                </a:effectLst>
              </a:rPr>
              <a:t>by contrast</a:t>
            </a:r>
            <a:r>
              <a:rPr lang="en-US" sz="4400" b="1" cap="none" spc="0" dirty="0">
                <a:ln w="6600">
                  <a:solidFill>
                    <a:schemeClr val="tx1"/>
                  </a:solidFill>
                  <a:prstDash val="solid"/>
                </a:ln>
                <a:solidFill>
                  <a:srgbClr val="FFFFFF"/>
                </a:solidFill>
                <a:effectLst>
                  <a:outerShdw dist="38100" dir="2700000" algn="tl" rotWithShape="0">
                    <a:schemeClr val="tx1"/>
                  </a:outerShdw>
                </a:effectLst>
              </a:rPr>
              <a:t>:</a:t>
            </a:r>
          </a:p>
        </p:txBody>
      </p:sp>
      <p:sp>
        <p:nvSpPr>
          <p:cNvPr id="4" name="TextBox 3">
            <a:extLst>
              <a:ext uri="{FF2B5EF4-FFF2-40B4-BE49-F238E27FC236}">
                <a16:creationId xmlns:a16="http://schemas.microsoft.com/office/drawing/2014/main" id="{F86E85E3-FBAE-E0BC-6B3F-A2CA97A62431}"/>
              </a:ext>
            </a:extLst>
          </p:cNvPr>
          <p:cNvSpPr txBox="1"/>
          <p:nvPr/>
        </p:nvSpPr>
        <p:spPr>
          <a:xfrm>
            <a:off x="0" y="2161888"/>
            <a:ext cx="6096000" cy="1446550"/>
          </a:xfrm>
          <a:prstGeom prst="rect">
            <a:avLst/>
          </a:prstGeom>
          <a:noFill/>
        </p:spPr>
        <p:txBody>
          <a:bodyPr wrap="square">
            <a:spAutoFit/>
          </a:bodyPr>
          <a:lstStyle/>
          <a:p>
            <a:pPr algn="ctr"/>
            <a:r>
              <a:rPr lang="en-US" sz="4400" b="1" u="sng" cap="none" spc="0" dirty="0">
                <a:ln w="6600">
                  <a:solidFill>
                    <a:schemeClr val="tx1"/>
                  </a:solidFill>
                  <a:prstDash val="solid"/>
                </a:ln>
                <a:solidFill>
                  <a:srgbClr val="FFFFFF"/>
                </a:solidFill>
                <a:effectLst>
                  <a:outerShdw dist="38100" dir="2700000" algn="tl" rotWithShape="0">
                    <a:schemeClr val="tx1"/>
                  </a:outerShdw>
                </a:effectLst>
              </a:rPr>
              <a:t>Husband is alive</a:t>
            </a:r>
          </a:p>
          <a:p>
            <a:pPr algn="ctr"/>
            <a:r>
              <a:rPr lang="en-US" sz="4400" b="1" cap="none" spc="0" dirty="0">
                <a:ln w="6600">
                  <a:solidFill>
                    <a:schemeClr val="tx1"/>
                  </a:solidFill>
                  <a:prstDash val="solid"/>
                </a:ln>
                <a:solidFill>
                  <a:srgbClr val="FFFFFF"/>
                </a:solidFill>
                <a:effectLst>
                  <a:outerShdw dist="38100" dir="2700000" algn="tl" rotWithShape="0">
                    <a:schemeClr val="tx1"/>
                  </a:outerShdw>
                </a:effectLst>
              </a:rPr>
              <a:t>“bound”</a:t>
            </a:r>
          </a:p>
        </p:txBody>
      </p:sp>
      <p:sp>
        <p:nvSpPr>
          <p:cNvPr id="6" name="TextBox 5">
            <a:extLst>
              <a:ext uri="{FF2B5EF4-FFF2-40B4-BE49-F238E27FC236}">
                <a16:creationId xmlns:a16="http://schemas.microsoft.com/office/drawing/2014/main" id="{FB6A1430-5102-8251-FC4A-A0D223ACDCDA}"/>
              </a:ext>
            </a:extLst>
          </p:cNvPr>
          <p:cNvSpPr txBox="1"/>
          <p:nvPr/>
        </p:nvSpPr>
        <p:spPr>
          <a:xfrm>
            <a:off x="6096000" y="2161888"/>
            <a:ext cx="6096000" cy="1446550"/>
          </a:xfrm>
          <a:prstGeom prst="rect">
            <a:avLst/>
          </a:prstGeom>
          <a:noFill/>
        </p:spPr>
        <p:txBody>
          <a:bodyPr wrap="square">
            <a:spAutoFit/>
          </a:bodyPr>
          <a:lstStyle/>
          <a:p>
            <a:pPr algn="ctr"/>
            <a:r>
              <a:rPr lang="en-US" sz="4400" b="1" u="sng" cap="none" spc="0" dirty="0">
                <a:ln w="6600">
                  <a:solidFill>
                    <a:schemeClr val="tx1"/>
                  </a:solidFill>
                  <a:prstDash val="solid"/>
                </a:ln>
                <a:solidFill>
                  <a:srgbClr val="FFFFFF"/>
                </a:solidFill>
                <a:effectLst>
                  <a:outerShdw dist="38100" dir="2700000" algn="tl" rotWithShape="0">
                    <a:schemeClr val="tx1"/>
                  </a:outerShdw>
                </a:effectLst>
              </a:rPr>
              <a:t>Husband is dead</a:t>
            </a:r>
          </a:p>
          <a:p>
            <a:pPr algn="ctr"/>
            <a:r>
              <a:rPr lang="en-US" sz="4400" b="1" cap="none" spc="0" dirty="0">
                <a:ln w="6600">
                  <a:solidFill>
                    <a:schemeClr val="tx1"/>
                  </a:solidFill>
                  <a:prstDash val="solid"/>
                </a:ln>
                <a:solidFill>
                  <a:srgbClr val="FFFFFF"/>
                </a:solidFill>
                <a:effectLst>
                  <a:outerShdw dist="38100" dir="2700000" algn="tl" rotWithShape="0">
                    <a:schemeClr val="tx1"/>
                  </a:outerShdw>
                </a:effectLst>
              </a:rPr>
              <a:t>“free to be married”</a:t>
            </a:r>
          </a:p>
        </p:txBody>
      </p:sp>
      <p:sp>
        <p:nvSpPr>
          <p:cNvPr id="7" name="TextBox 6">
            <a:extLst>
              <a:ext uri="{FF2B5EF4-FFF2-40B4-BE49-F238E27FC236}">
                <a16:creationId xmlns:a16="http://schemas.microsoft.com/office/drawing/2014/main" id="{496B9F05-3DB3-2D75-3601-F617D823A2B0}"/>
              </a:ext>
            </a:extLst>
          </p:cNvPr>
          <p:cNvSpPr txBox="1"/>
          <p:nvPr/>
        </p:nvSpPr>
        <p:spPr>
          <a:xfrm>
            <a:off x="1156335" y="4306550"/>
            <a:ext cx="9879330" cy="769441"/>
          </a:xfrm>
          <a:prstGeom prst="rect">
            <a:avLst/>
          </a:prstGeom>
          <a:noFill/>
        </p:spPr>
        <p:txBody>
          <a:bodyPr wrap="square">
            <a:spAutoFit/>
          </a:bodyPr>
          <a:lstStyle/>
          <a:p>
            <a:pPr algn="ctr"/>
            <a:r>
              <a:rPr lang="en-US" sz="4400" b="1" cap="none" spc="0" dirty="0">
                <a:ln w="6600">
                  <a:solidFill>
                    <a:schemeClr val="tx1"/>
                  </a:solidFill>
                  <a:prstDash val="solid"/>
                </a:ln>
                <a:solidFill>
                  <a:schemeClr val="bg1"/>
                </a:solidFill>
                <a:effectLst>
                  <a:outerShdw dist="38100" dir="2700000" algn="tl" rotWithShape="0">
                    <a:schemeClr val="tx1"/>
                  </a:outerShdw>
                </a:effectLst>
              </a:rPr>
              <a:t>So what does “bound” mean?</a:t>
            </a:r>
          </a:p>
        </p:txBody>
      </p:sp>
      <p:sp>
        <p:nvSpPr>
          <p:cNvPr id="8" name="TextBox 7">
            <a:extLst>
              <a:ext uri="{FF2B5EF4-FFF2-40B4-BE49-F238E27FC236}">
                <a16:creationId xmlns:a16="http://schemas.microsoft.com/office/drawing/2014/main" id="{68697947-0C69-ADF9-E892-BB211588421D}"/>
              </a:ext>
            </a:extLst>
          </p:cNvPr>
          <p:cNvSpPr txBox="1"/>
          <p:nvPr/>
        </p:nvSpPr>
        <p:spPr>
          <a:xfrm>
            <a:off x="1156335" y="5036213"/>
            <a:ext cx="9879330" cy="769441"/>
          </a:xfrm>
          <a:prstGeom prst="rect">
            <a:avLst/>
          </a:prstGeom>
          <a:noFill/>
        </p:spPr>
        <p:txBody>
          <a:bodyPr wrap="square">
            <a:spAutoFit/>
          </a:bodyPr>
          <a:lstStyle/>
          <a:p>
            <a:pPr algn="ctr"/>
            <a:r>
              <a:rPr lang="en-US" sz="4400" b="1" cap="none" spc="0" dirty="0">
                <a:ln w="6600">
                  <a:solidFill>
                    <a:schemeClr val="tx1"/>
                  </a:solidFill>
                  <a:prstDash val="solid"/>
                </a:ln>
                <a:solidFill>
                  <a:schemeClr val="bg1"/>
                </a:solidFill>
                <a:effectLst>
                  <a:outerShdw dist="38100" dir="2700000" algn="tl" rotWithShape="0">
                    <a:schemeClr val="tx1"/>
                  </a:outerShdw>
                </a:effectLst>
              </a:rPr>
              <a:t>It means she is </a:t>
            </a:r>
            <a:r>
              <a:rPr lang="en-US" sz="4400" b="1" cap="none" spc="0" dirty="0">
                <a:ln w="6600">
                  <a:solidFill>
                    <a:schemeClr val="tx1"/>
                  </a:solidFill>
                  <a:prstDash val="solid"/>
                </a:ln>
                <a:solidFill>
                  <a:srgbClr val="FFFF00"/>
                </a:solidFill>
                <a:effectLst>
                  <a:outerShdw dist="38100" dir="2700000" algn="tl" rotWithShape="0">
                    <a:schemeClr val="tx1"/>
                  </a:outerShdw>
                </a:effectLst>
              </a:rPr>
              <a:t>NOT “free to be married.”</a:t>
            </a:r>
          </a:p>
        </p:txBody>
      </p:sp>
    </p:spTree>
    <p:extLst>
      <p:ext uri="{BB962C8B-B14F-4D97-AF65-F5344CB8AC3E}">
        <p14:creationId xmlns:p14="http://schemas.microsoft.com/office/powerpoint/2010/main" val="269470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Mark 10:11-12</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“(11) And He said to </a:t>
            </a:r>
            <a:r>
              <a:rPr lang="en-US" sz="4000" b="1" cap="none" spc="0" dirty="0">
                <a:ln w="6600">
                  <a:solidFill>
                    <a:schemeClr val="tx1"/>
                  </a:solidFill>
                  <a:prstDash val="solid"/>
                </a:ln>
                <a:solidFill>
                  <a:schemeClr val="bg1"/>
                </a:solidFill>
                <a:effectLst>
                  <a:outerShdw dist="38100" dir="2700000" algn="tl" rotWithShape="0">
                    <a:schemeClr val="tx1"/>
                  </a:outerShdw>
                </a:effectLst>
              </a:rPr>
              <a:t>them, ‘Whoever divorces his wife and marries another woman commits </a:t>
            </a:r>
            <a:r>
              <a:rPr lang="en-US" sz="4000" b="1" cap="none" spc="0" dirty="0">
                <a:ln w="6600">
                  <a:solidFill>
                    <a:schemeClr val="tx1"/>
                  </a:solidFill>
                  <a:prstDash val="solid"/>
                </a:ln>
                <a:solidFill>
                  <a:srgbClr val="FFFFFF"/>
                </a:solidFill>
                <a:effectLst>
                  <a:outerShdw dist="38100" dir="2700000" algn="tl" rotWithShape="0">
                    <a:schemeClr val="tx1"/>
                  </a:outerShdw>
                </a:effectLst>
              </a:rPr>
              <a:t>adultery against her; (12) and if she herself divorces her husband and marries another man, she is committing adultery.’”</a:t>
            </a:r>
          </a:p>
        </p:txBody>
      </p:sp>
      <p:sp>
        <p:nvSpPr>
          <p:cNvPr id="10" name="Rectangle: Rounded Corners 9">
            <a:extLst>
              <a:ext uri="{FF2B5EF4-FFF2-40B4-BE49-F238E27FC236}">
                <a16:creationId xmlns:a16="http://schemas.microsoft.com/office/drawing/2014/main" id="{914B8BDA-63A5-3B74-639A-1069F2C1EDDF}"/>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8485E8-71F6-F9BC-E7B8-A2BDC8C752F3}"/>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12" name="Graphic 11" descr="Man with solid fill">
            <a:extLst>
              <a:ext uri="{FF2B5EF4-FFF2-40B4-BE49-F238E27FC236}">
                <a16:creationId xmlns:a16="http://schemas.microsoft.com/office/drawing/2014/main" id="{BB14629C-EBA6-9996-AF0B-FB33EF75361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3" name="Graphic 12" descr="Woman with solid fill">
            <a:extLst>
              <a:ext uri="{FF2B5EF4-FFF2-40B4-BE49-F238E27FC236}">
                <a16:creationId xmlns:a16="http://schemas.microsoft.com/office/drawing/2014/main" id="{C92BA555-D340-ED5B-7172-1EB3FB8B11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4" name="Arrow: Right 13">
            <a:extLst>
              <a:ext uri="{FF2B5EF4-FFF2-40B4-BE49-F238E27FC236}">
                <a16:creationId xmlns:a16="http://schemas.microsoft.com/office/drawing/2014/main" id="{CD34ECEC-994B-35DB-83C4-01A43B7C8CE2}"/>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32467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Mark 10:11-12</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“(11) And He said to them,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‘Whoever divorces his wife and marries another woman</a:t>
            </a:r>
            <a:r>
              <a:rPr lang="en-US" sz="4000" b="1" cap="none" spc="0" dirty="0">
                <a:ln w="6600">
                  <a:solidFill>
                    <a:schemeClr val="tx1"/>
                  </a:solidFill>
                  <a:prstDash val="solid"/>
                </a:ln>
                <a:solidFill>
                  <a:srgbClr val="FFFFFF"/>
                </a:solidFill>
                <a:effectLst>
                  <a:outerShdw dist="38100" dir="2700000" algn="tl" rotWithShape="0">
                    <a:schemeClr val="tx1"/>
                  </a:outerShdw>
                </a:effectLst>
              </a:rPr>
              <a:t> commits adultery against her; (12) and if she herself divorces her husband and marries another man, she is committing adultery.’”</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72199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87703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9" name="Graphic 8" descr="Woman with solid fill">
            <a:extLst>
              <a:ext uri="{FF2B5EF4-FFF2-40B4-BE49-F238E27FC236}">
                <a16:creationId xmlns:a16="http://schemas.microsoft.com/office/drawing/2014/main" id="{08EDFA2C-7CA3-9C2A-7067-838C157D700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2" name="Arrow: Right 1">
            <a:extLst>
              <a:ext uri="{FF2B5EF4-FFF2-40B4-BE49-F238E27FC236}">
                <a16:creationId xmlns:a16="http://schemas.microsoft.com/office/drawing/2014/main" id="{BF3B6D22-B182-833E-E6E0-30121EBB1818}"/>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771040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8000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4A0EC-7F3E-44EC-5681-FCF2D5420558}"/>
              </a:ext>
            </a:extLst>
          </p:cNvPr>
          <p:cNvPicPr>
            <a:picLocks noChangeAspect="1"/>
          </p:cNvPicPr>
          <p:nvPr/>
        </p:nvPicPr>
        <p:blipFill>
          <a:blip r:embed="rId2"/>
          <a:stretch>
            <a:fillRect/>
          </a:stretch>
        </p:blipFill>
        <p:spPr>
          <a:xfrm>
            <a:off x="7356492" y="130104"/>
            <a:ext cx="2427525" cy="3104198"/>
          </a:xfrm>
          <a:prstGeom prst="rect">
            <a:avLst/>
          </a:prstGeom>
        </p:spPr>
      </p:pic>
      <p:sp>
        <p:nvSpPr>
          <p:cNvPr id="3" name="Rectangle 2">
            <a:extLst>
              <a:ext uri="{FF2B5EF4-FFF2-40B4-BE49-F238E27FC236}">
                <a16:creationId xmlns:a16="http://schemas.microsoft.com/office/drawing/2014/main" id="{E8FDC8DC-B330-40FD-9DD2-7CF384347538}"/>
              </a:ext>
            </a:extLst>
          </p:cNvPr>
          <p:cNvSpPr/>
          <p:nvPr/>
        </p:nvSpPr>
        <p:spPr>
          <a:xfrm>
            <a:off x="7356492" y="1918959"/>
            <a:ext cx="2427526" cy="1077218"/>
          </a:xfrm>
          <a:prstGeom prst="rect">
            <a:avLst/>
          </a:prstGeom>
          <a:noFill/>
        </p:spPr>
        <p:txBody>
          <a:bodyPr wrap="square" lIns="91440" tIns="45720" rIns="91440" bIns="45720">
            <a:spAutoFit/>
          </a:bodyPr>
          <a:lstStyle/>
          <a:p>
            <a:pPr algn="ctr"/>
            <a:r>
              <a:rPr lang="en-US" sz="32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Catherine of Aragon</a:t>
            </a:r>
          </a:p>
        </p:txBody>
      </p:sp>
      <p:pic>
        <p:nvPicPr>
          <p:cNvPr id="1026" name="Picture 2" descr="undefined">
            <a:extLst>
              <a:ext uri="{FF2B5EF4-FFF2-40B4-BE49-F238E27FC236}">
                <a16:creationId xmlns:a16="http://schemas.microsoft.com/office/drawing/2014/main" id="{9D5482AC-01D9-CDA7-6B22-266A1CB38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56" y="1066801"/>
            <a:ext cx="3821076" cy="4724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750FCA-5761-54D3-CA2F-AA72F963C874}"/>
              </a:ext>
            </a:extLst>
          </p:cNvPr>
          <p:cNvPicPr>
            <a:picLocks noChangeAspect="1"/>
          </p:cNvPicPr>
          <p:nvPr/>
        </p:nvPicPr>
        <p:blipFill>
          <a:blip r:embed="rId4"/>
          <a:stretch>
            <a:fillRect/>
          </a:stretch>
        </p:blipFill>
        <p:spPr>
          <a:xfrm>
            <a:off x="7356493" y="3429000"/>
            <a:ext cx="2427526" cy="3246816"/>
          </a:xfrm>
          <a:prstGeom prst="rect">
            <a:avLst/>
          </a:prstGeom>
        </p:spPr>
      </p:pic>
      <p:sp>
        <p:nvSpPr>
          <p:cNvPr id="6" name="Rectangle 5">
            <a:extLst>
              <a:ext uri="{FF2B5EF4-FFF2-40B4-BE49-F238E27FC236}">
                <a16:creationId xmlns:a16="http://schemas.microsoft.com/office/drawing/2014/main" id="{90435033-251F-74DF-B570-514AC160E45A}"/>
              </a:ext>
            </a:extLst>
          </p:cNvPr>
          <p:cNvSpPr/>
          <p:nvPr/>
        </p:nvSpPr>
        <p:spPr>
          <a:xfrm>
            <a:off x="2166956" y="3136612"/>
            <a:ext cx="3821076" cy="584775"/>
          </a:xfrm>
          <a:prstGeom prst="rect">
            <a:avLst/>
          </a:prstGeom>
          <a:noFill/>
        </p:spPr>
        <p:txBody>
          <a:bodyPr wrap="square" lIns="91440" tIns="45720" rIns="91440" bIns="45720">
            <a:spAutoFit/>
          </a:bodyPr>
          <a:lstStyle/>
          <a:p>
            <a:pPr algn="ctr"/>
            <a:r>
              <a:rPr lang="en-US" sz="32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Henry  VIII</a:t>
            </a:r>
          </a:p>
        </p:txBody>
      </p:sp>
      <p:sp>
        <p:nvSpPr>
          <p:cNvPr id="7" name="Rectangle 6">
            <a:extLst>
              <a:ext uri="{FF2B5EF4-FFF2-40B4-BE49-F238E27FC236}">
                <a16:creationId xmlns:a16="http://schemas.microsoft.com/office/drawing/2014/main" id="{2455F81C-30D9-AA97-A144-D4D2C2C64166}"/>
              </a:ext>
            </a:extLst>
          </p:cNvPr>
          <p:cNvSpPr/>
          <p:nvPr/>
        </p:nvSpPr>
        <p:spPr>
          <a:xfrm>
            <a:off x="7356492" y="5591017"/>
            <a:ext cx="2427526" cy="1077218"/>
          </a:xfrm>
          <a:prstGeom prst="rect">
            <a:avLst/>
          </a:prstGeom>
          <a:noFill/>
        </p:spPr>
        <p:txBody>
          <a:bodyPr wrap="square" lIns="91440" tIns="45720" rIns="91440" bIns="45720">
            <a:spAutoFit/>
          </a:bodyPr>
          <a:lstStyle/>
          <a:p>
            <a:pPr algn="ctr"/>
            <a:r>
              <a:rPr lang="en-US" sz="3200" b="1" cap="none" spc="0" dirty="0">
                <a:ln w="10160">
                  <a:solidFill>
                    <a:schemeClr val="tx1"/>
                  </a:solidFill>
                  <a:prstDash val="solid"/>
                </a:ln>
                <a:solidFill>
                  <a:srgbClr val="FFFFFF"/>
                </a:solidFill>
                <a:effectLst>
                  <a:glow rad="127000">
                    <a:schemeClr val="tx1"/>
                  </a:glow>
                  <a:outerShdw blurRad="38100" dist="22860" dir="5400000" algn="tl" rotWithShape="0">
                    <a:srgbClr val="000000">
                      <a:alpha val="30000"/>
                    </a:srgbClr>
                  </a:outerShdw>
                </a:effectLst>
                <a:latin typeface="Aptos Black" panose="020B0004020202020204" pitchFamily="34" charset="0"/>
              </a:rPr>
              <a:t>Anne Boleyn</a:t>
            </a:r>
          </a:p>
        </p:txBody>
      </p:sp>
    </p:spTree>
    <p:extLst>
      <p:ext uri="{BB962C8B-B14F-4D97-AF65-F5344CB8AC3E}">
        <p14:creationId xmlns:p14="http://schemas.microsoft.com/office/powerpoint/2010/main" val="144610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Mark 10:11-12</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“(11) And He said to them, </a:t>
            </a:r>
            <a:r>
              <a:rPr lang="en-US" sz="4000" b="1" cap="none" spc="0" dirty="0">
                <a:ln w="6600">
                  <a:solidFill>
                    <a:schemeClr val="tx1"/>
                  </a:solidFill>
                  <a:prstDash val="solid"/>
                </a:ln>
                <a:solidFill>
                  <a:schemeClr val="bg1"/>
                </a:solidFill>
                <a:effectLst>
                  <a:outerShdw dist="38100" dir="2700000" algn="tl" rotWithShape="0">
                    <a:schemeClr val="tx1"/>
                  </a:outerShdw>
                </a:effectLst>
              </a:rPr>
              <a:t>‘Whoever divorces his wife and marries another woman</a:t>
            </a:r>
            <a:r>
              <a:rPr lang="en-US" sz="4000" b="1" cap="none" spc="0" dirty="0">
                <a:ln w="6600">
                  <a:solidFill>
                    <a:schemeClr val="tx1"/>
                  </a:solidFill>
                  <a:prstDash val="solid"/>
                </a:ln>
                <a:solidFill>
                  <a:srgbClr val="FFFFFF"/>
                </a:solidFill>
                <a:effectLst>
                  <a:outerShdw dist="38100" dir="2700000" algn="tl" rotWithShape="0">
                    <a:schemeClr val="tx1"/>
                  </a:outerShdw>
                </a:effectLst>
              </a:rPr>
              <a:t>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commits adultery against her;</a:t>
            </a:r>
            <a:r>
              <a:rPr lang="en-US" sz="4000" b="1" cap="none" spc="0" dirty="0">
                <a:ln w="6600">
                  <a:solidFill>
                    <a:schemeClr val="tx1"/>
                  </a:solidFill>
                  <a:prstDash val="solid"/>
                </a:ln>
                <a:solidFill>
                  <a:srgbClr val="FFFFFF"/>
                </a:solidFill>
                <a:effectLst>
                  <a:outerShdw dist="38100" dir="2700000" algn="tl" rotWithShape="0">
                    <a:schemeClr val="tx1"/>
                  </a:outerShdw>
                </a:effectLst>
              </a:rPr>
              <a:t> (12) and if she herself divorces her husband and marries another man, she is committing adultery.’”</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72199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87703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9" name="Graphic 8" descr="Woman with solid fill">
            <a:extLst>
              <a:ext uri="{FF2B5EF4-FFF2-40B4-BE49-F238E27FC236}">
                <a16:creationId xmlns:a16="http://schemas.microsoft.com/office/drawing/2014/main" id="{08EDFA2C-7CA3-9C2A-7067-838C157D700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10" name="Arrow: Right 9">
            <a:extLst>
              <a:ext uri="{FF2B5EF4-FFF2-40B4-BE49-F238E27FC236}">
                <a16:creationId xmlns:a16="http://schemas.microsoft.com/office/drawing/2014/main" id="{65388090-105C-8D8F-FAA6-0BD5FD45A8A4}"/>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Rectangle 10">
            <a:extLst>
              <a:ext uri="{FF2B5EF4-FFF2-40B4-BE49-F238E27FC236}">
                <a16:creationId xmlns:a16="http://schemas.microsoft.com/office/drawing/2014/main" id="{E4EB618B-D331-0BA8-B3C1-420EFD0B835B}"/>
              </a:ext>
            </a:extLst>
          </p:cNvPr>
          <p:cNvSpPr/>
          <p:nvPr/>
        </p:nvSpPr>
        <p:spPr>
          <a:xfrm>
            <a:off x="7056106" y="3686883"/>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Tree>
    <p:extLst>
      <p:ext uri="{BB962C8B-B14F-4D97-AF65-F5344CB8AC3E}">
        <p14:creationId xmlns:p14="http://schemas.microsoft.com/office/powerpoint/2010/main" val="5889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Mark 10:11-12</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“(11) And He said to them, </a:t>
            </a:r>
            <a:r>
              <a:rPr lang="en-US" sz="4000" b="1" cap="none" spc="0" dirty="0">
                <a:ln w="6600">
                  <a:solidFill>
                    <a:schemeClr val="tx1"/>
                  </a:solidFill>
                  <a:prstDash val="solid"/>
                </a:ln>
                <a:solidFill>
                  <a:schemeClr val="bg1"/>
                </a:solidFill>
                <a:effectLst>
                  <a:outerShdw dist="38100" dir="2700000" algn="tl" rotWithShape="0">
                    <a:schemeClr val="tx1"/>
                  </a:outerShdw>
                </a:effectLst>
              </a:rPr>
              <a:t>‘Whoever divorces his wife and marries another woman</a:t>
            </a:r>
            <a:r>
              <a:rPr lang="en-US" sz="4000" b="1" cap="none" spc="0" dirty="0">
                <a:ln w="6600">
                  <a:solidFill>
                    <a:schemeClr val="tx1"/>
                  </a:solidFill>
                  <a:prstDash val="solid"/>
                </a:ln>
                <a:solidFill>
                  <a:srgbClr val="FFFFFF"/>
                </a:solidFill>
                <a:effectLst>
                  <a:outerShdw dist="38100" dir="2700000" algn="tl" rotWithShape="0">
                    <a:schemeClr val="tx1"/>
                  </a:outerShdw>
                </a:effectLst>
              </a:rPr>
              <a:t>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commits adultery against her;</a:t>
            </a:r>
            <a:r>
              <a:rPr lang="en-US" sz="4000" b="1" cap="none" spc="0" dirty="0">
                <a:ln w="6600">
                  <a:solidFill>
                    <a:schemeClr val="tx1"/>
                  </a:solidFill>
                  <a:prstDash val="solid"/>
                </a:ln>
                <a:solidFill>
                  <a:srgbClr val="FFFFFF"/>
                </a:solidFill>
                <a:effectLst>
                  <a:outerShdw dist="38100" dir="2700000" algn="tl" rotWithShape="0">
                    <a:schemeClr val="tx1"/>
                  </a:outerShdw>
                </a:effectLst>
              </a:rPr>
              <a:t> (12) and if she herself divorces her husband and marries another man, she is committing adultery.’”</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72199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87703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9" name="Graphic 8" descr="Woman with solid fill">
            <a:extLst>
              <a:ext uri="{FF2B5EF4-FFF2-40B4-BE49-F238E27FC236}">
                <a16:creationId xmlns:a16="http://schemas.microsoft.com/office/drawing/2014/main" id="{08EDFA2C-7CA3-9C2A-7067-838C157D700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10" name="Arrow: Right 9">
            <a:extLst>
              <a:ext uri="{FF2B5EF4-FFF2-40B4-BE49-F238E27FC236}">
                <a16:creationId xmlns:a16="http://schemas.microsoft.com/office/drawing/2014/main" id="{7DB4AB1B-2CC7-E4E6-AD6A-497AA7687B92}"/>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2" name="Rectangle 1">
            <a:extLst>
              <a:ext uri="{FF2B5EF4-FFF2-40B4-BE49-F238E27FC236}">
                <a16:creationId xmlns:a16="http://schemas.microsoft.com/office/drawing/2014/main" id="{9091D53B-5613-B01E-1E25-8E24A3D18739}"/>
              </a:ext>
            </a:extLst>
          </p:cNvPr>
          <p:cNvSpPr/>
          <p:nvPr/>
        </p:nvSpPr>
        <p:spPr>
          <a:xfrm>
            <a:off x="7056106" y="3686883"/>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Tree>
    <p:extLst>
      <p:ext uri="{BB962C8B-B14F-4D97-AF65-F5344CB8AC3E}">
        <p14:creationId xmlns:p14="http://schemas.microsoft.com/office/powerpoint/2010/main" val="19439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Mark 10:11-12</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“(11) And He said to them, </a:t>
            </a:r>
            <a:r>
              <a:rPr lang="en-US" sz="4000" b="1" cap="none" spc="0" dirty="0">
                <a:ln w="6600">
                  <a:solidFill>
                    <a:schemeClr val="tx1"/>
                  </a:solidFill>
                  <a:prstDash val="solid"/>
                </a:ln>
                <a:solidFill>
                  <a:schemeClr val="bg1"/>
                </a:solidFill>
                <a:effectLst>
                  <a:outerShdw dist="38100" dir="2700000" algn="tl" rotWithShape="0">
                    <a:schemeClr val="tx1"/>
                  </a:outerShdw>
                </a:effectLst>
              </a:rPr>
              <a:t>‘Whoever divorces his wife and marries another woman</a:t>
            </a:r>
            <a:r>
              <a:rPr lang="en-US" sz="4000" b="1" cap="none" spc="0" dirty="0">
                <a:ln w="6600">
                  <a:solidFill>
                    <a:schemeClr val="tx1"/>
                  </a:solidFill>
                  <a:prstDash val="solid"/>
                </a:ln>
                <a:solidFill>
                  <a:srgbClr val="FFFFFF"/>
                </a:solidFill>
                <a:effectLst>
                  <a:outerShdw dist="38100" dir="2700000" algn="tl" rotWithShape="0">
                    <a:schemeClr val="tx1"/>
                  </a:outerShdw>
                </a:effectLst>
              </a:rPr>
              <a:t> </a:t>
            </a:r>
            <a:r>
              <a:rPr lang="en-US" sz="4000" b="1" cap="none" spc="0" dirty="0">
                <a:ln w="6600">
                  <a:solidFill>
                    <a:schemeClr val="tx1"/>
                  </a:solidFill>
                  <a:prstDash val="solid"/>
                </a:ln>
                <a:solidFill>
                  <a:schemeClr val="bg1"/>
                </a:solidFill>
                <a:effectLst>
                  <a:outerShdw dist="38100" dir="2700000" algn="tl" rotWithShape="0">
                    <a:schemeClr val="tx1"/>
                  </a:outerShdw>
                </a:effectLst>
              </a:rPr>
              <a:t>commits adultery against her; </a:t>
            </a:r>
            <a:r>
              <a:rPr lang="en-US" sz="4000" b="1" cap="none" spc="0" dirty="0">
                <a:ln w="6600">
                  <a:solidFill>
                    <a:schemeClr val="tx1"/>
                  </a:solidFill>
                  <a:prstDash val="solid"/>
                </a:ln>
                <a:solidFill>
                  <a:srgbClr val="FFFFFF"/>
                </a:solidFill>
                <a:effectLst>
                  <a:outerShdw dist="38100" dir="2700000" algn="tl" rotWithShape="0">
                    <a:schemeClr val="tx1"/>
                  </a:outerShdw>
                </a:effectLst>
              </a:rPr>
              <a:t>(12)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and if she herself divorces her husband and marries another man, she is committing adultery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295275"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1845637"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0" name="Arrow: Right 9">
            <a:extLst>
              <a:ext uri="{FF2B5EF4-FFF2-40B4-BE49-F238E27FC236}">
                <a16:creationId xmlns:a16="http://schemas.microsoft.com/office/drawing/2014/main" id="{7DB4AB1B-2CC7-E4E6-AD6A-497AA7687B92}"/>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2" name="Rectangle 11">
            <a:extLst>
              <a:ext uri="{FF2B5EF4-FFF2-40B4-BE49-F238E27FC236}">
                <a16:creationId xmlns:a16="http://schemas.microsoft.com/office/drawing/2014/main" id="{124DBB05-4B9D-F686-2418-1D4B167C2D30}"/>
              </a:ext>
            </a:extLst>
          </p:cNvPr>
          <p:cNvSpPr/>
          <p:nvPr/>
        </p:nvSpPr>
        <p:spPr>
          <a:xfrm>
            <a:off x="3101257" y="3218280"/>
            <a:ext cx="2350249" cy="1569660"/>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she is committing adultery</a:t>
            </a:r>
          </a:p>
        </p:txBody>
      </p:sp>
      <p:pic>
        <p:nvPicPr>
          <p:cNvPr id="13" name="Graphic 12" descr="Man with solid fill">
            <a:extLst>
              <a:ext uri="{FF2B5EF4-FFF2-40B4-BE49-F238E27FC236}">
                <a16:creationId xmlns:a16="http://schemas.microsoft.com/office/drawing/2014/main" id="{E71ACE4D-080D-58C9-EBBE-88C23E6108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2120" y="4774705"/>
            <a:ext cx="1374913" cy="1374913"/>
          </a:xfrm>
          <a:prstGeom prst="rect">
            <a:avLst/>
          </a:prstGeom>
        </p:spPr>
      </p:pic>
    </p:spTree>
    <p:extLst>
      <p:ext uri="{BB962C8B-B14F-4D97-AF65-F5344CB8AC3E}">
        <p14:creationId xmlns:p14="http://schemas.microsoft.com/office/powerpoint/2010/main" val="798013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53B46F9-D2FA-B205-5C79-D1DE462467FD}"/>
              </a:ext>
            </a:extLst>
          </p:cNvPr>
          <p:cNvSpPr/>
          <p:nvPr/>
        </p:nvSpPr>
        <p:spPr>
          <a:xfrm>
            <a:off x="213303" y="1053436"/>
            <a:ext cx="11765395" cy="485843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848872" y="1375669"/>
            <a:ext cx="3343128" cy="3998431"/>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375669"/>
            <a:ext cx="3343128" cy="3998431"/>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4451159" y="2828836"/>
            <a:ext cx="3289683" cy="1200329"/>
          </a:xfrm>
          <a:prstGeom prst="rect">
            <a:avLst/>
          </a:prstGeom>
          <a:noFill/>
        </p:spPr>
        <p:txBody>
          <a:bodyPr wrap="none" lIns="91440" tIns="45720" rIns="91440" bIns="45720">
            <a:spAutoFit/>
          </a:bodyPr>
          <a:lstStyle/>
          <a:p>
            <a:pPr algn="ctr"/>
            <a:r>
              <a:rPr lang="en-US" sz="72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0" name="Arrow: Right 9">
            <a:extLst>
              <a:ext uri="{FF2B5EF4-FFF2-40B4-BE49-F238E27FC236}">
                <a16:creationId xmlns:a16="http://schemas.microsoft.com/office/drawing/2014/main" id="{7DB4AB1B-2CC7-E4E6-AD6A-497AA7687B92}"/>
              </a:ext>
            </a:extLst>
          </p:cNvPr>
          <p:cNvSpPr/>
          <p:nvPr/>
        </p:nvSpPr>
        <p:spPr>
          <a:xfrm flipH="1">
            <a:off x="2525469" y="4021140"/>
            <a:ext cx="7141062" cy="2185210"/>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2525469" y="651651"/>
            <a:ext cx="7141062" cy="2185210"/>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Bound by law</a:t>
            </a:r>
          </a:p>
        </p:txBody>
      </p:sp>
    </p:spTree>
    <p:extLst>
      <p:ext uri="{BB962C8B-B14F-4D97-AF65-F5344CB8AC3E}">
        <p14:creationId xmlns:p14="http://schemas.microsoft.com/office/powerpoint/2010/main" val="281985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Luke 16:18</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“Everyone who divorces his wife and marries another commits adultery, and he who marries one who is divorced from a husband commits adultery.”</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0" name="Arrow: Right 9">
            <a:extLst>
              <a:ext uri="{FF2B5EF4-FFF2-40B4-BE49-F238E27FC236}">
                <a16:creationId xmlns:a16="http://schemas.microsoft.com/office/drawing/2014/main" id="{7DB4AB1B-2CC7-E4E6-AD6A-497AA7687B92}"/>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386600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Luke 16:18</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Everyone who divorces his wife and marries another commits adultery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r>
              <a:rPr lang="en-US" sz="4000" b="1" cap="none" spc="0" dirty="0">
                <a:ln w="6600">
                  <a:solidFill>
                    <a:schemeClr val="tx1"/>
                  </a:solidFill>
                  <a:prstDash val="solid"/>
                </a:ln>
                <a:solidFill>
                  <a:srgbClr val="FFFFFF"/>
                </a:solidFill>
                <a:effectLst>
                  <a:outerShdw dist="38100" dir="2700000" algn="tl" rotWithShape="0">
                    <a:schemeClr val="tx1"/>
                  </a:outerShdw>
                </a:effectLst>
              </a:rPr>
              <a:t> and he who marries one who is divorced from a husband commits adultery.”</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7195897"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8746259"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0" name="Arrow: Right 9">
            <a:extLst>
              <a:ext uri="{FF2B5EF4-FFF2-40B4-BE49-F238E27FC236}">
                <a16:creationId xmlns:a16="http://schemas.microsoft.com/office/drawing/2014/main" id="{7DB4AB1B-2CC7-E4E6-AD6A-497AA7687B92}"/>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pic>
        <p:nvPicPr>
          <p:cNvPr id="2" name="Graphic 1" descr="Woman with solid fill">
            <a:extLst>
              <a:ext uri="{FF2B5EF4-FFF2-40B4-BE49-F238E27FC236}">
                <a16:creationId xmlns:a16="http://schemas.microsoft.com/office/drawing/2014/main" id="{3ECC13C1-1612-CAC6-F768-D979ADF95F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9" name="Rectangle 8">
            <a:extLst>
              <a:ext uri="{FF2B5EF4-FFF2-40B4-BE49-F238E27FC236}">
                <a16:creationId xmlns:a16="http://schemas.microsoft.com/office/drawing/2014/main" id="{2A9DF62D-344B-DAA3-9067-F2278F7B3934}"/>
              </a:ext>
            </a:extLst>
          </p:cNvPr>
          <p:cNvSpPr/>
          <p:nvPr/>
        </p:nvSpPr>
        <p:spPr>
          <a:xfrm>
            <a:off x="7056106" y="3686883"/>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Tree>
    <p:extLst>
      <p:ext uri="{BB962C8B-B14F-4D97-AF65-F5344CB8AC3E}">
        <p14:creationId xmlns:p14="http://schemas.microsoft.com/office/powerpoint/2010/main" val="3200753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Luke 16:18</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chemeClr val="bg1"/>
                </a:solidFill>
                <a:effectLst>
                  <a:outerShdw dist="38100" dir="2700000" algn="tl" rotWithShape="0">
                    <a:schemeClr val="tx1"/>
                  </a:outerShdw>
                </a:effectLst>
              </a:rPr>
              <a:t>“Everyone who divorces his wife and marries another commits adultery, </a:t>
            </a:r>
            <a:r>
              <a:rPr lang="en-US" sz="4000" b="1" cap="none" spc="0" dirty="0">
                <a:ln w="6600">
                  <a:solidFill>
                    <a:schemeClr val="tx1"/>
                  </a:solidFill>
                  <a:prstDash val="solid"/>
                </a:ln>
                <a:solidFill>
                  <a:srgbClr val="FFFFFF"/>
                </a:solidFill>
                <a:effectLst>
                  <a:outerShdw dist="38100" dir="2700000" algn="tl" rotWithShape="0">
                    <a:schemeClr val="tx1"/>
                  </a:outerShdw>
                </a:effectLst>
              </a:rPr>
              <a:t>and he who marries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one who is divorced from a husband</a:t>
            </a:r>
            <a:r>
              <a:rPr lang="en-US" sz="4000" b="1" cap="none" spc="0" dirty="0">
                <a:ln w="6600">
                  <a:solidFill>
                    <a:schemeClr val="tx1"/>
                  </a:solidFill>
                  <a:prstDash val="solid"/>
                </a:ln>
                <a:solidFill>
                  <a:srgbClr val="FFFFFF"/>
                </a:solidFill>
                <a:effectLst>
                  <a:outerShdw dist="38100" dir="2700000" algn="tl" rotWithShape="0">
                    <a:schemeClr val="tx1"/>
                  </a:outerShdw>
                </a:effectLst>
              </a:rPr>
              <a:t> commits adultery.”</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7195897"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8746259"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0" name="Arrow: Right 9">
            <a:extLst>
              <a:ext uri="{FF2B5EF4-FFF2-40B4-BE49-F238E27FC236}">
                <a16:creationId xmlns:a16="http://schemas.microsoft.com/office/drawing/2014/main" id="{7DB4AB1B-2CC7-E4E6-AD6A-497AA7687B92}"/>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pic>
        <p:nvPicPr>
          <p:cNvPr id="2" name="Graphic 1" descr="Woman with solid fill">
            <a:extLst>
              <a:ext uri="{FF2B5EF4-FFF2-40B4-BE49-F238E27FC236}">
                <a16:creationId xmlns:a16="http://schemas.microsoft.com/office/drawing/2014/main" id="{3ECC13C1-1612-CAC6-F768-D979ADF95F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9" name="Rectangle 8">
            <a:extLst>
              <a:ext uri="{FF2B5EF4-FFF2-40B4-BE49-F238E27FC236}">
                <a16:creationId xmlns:a16="http://schemas.microsoft.com/office/drawing/2014/main" id="{2A9DF62D-344B-DAA3-9067-F2278F7B3934}"/>
              </a:ext>
            </a:extLst>
          </p:cNvPr>
          <p:cNvSpPr/>
          <p:nvPr/>
        </p:nvSpPr>
        <p:spPr>
          <a:xfrm>
            <a:off x="7056106" y="3686883"/>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cxnSp>
        <p:nvCxnSpPr>
          <p:cNvPr id="13" name="Straight Arrow Connector 12">
            <a:extLst>
              <a:ext uri="{FF2B5EF4-FFF2-40B4-BE49-F238E27FC236}">
                <a16:creationId xmlns:a16="http://schemas.microsoft.com/office/drawing/2014/main" id="{393B3AF2-BE9C-31B9-60DE-5AC2ACD26ED4}"/>
              </a:ext>
            </a:extLst>
          </p:cNvPr>
          <p:cNvCxnSpPr>
            <a:cxnSpLocks/>
          </p:cNvCxnSpPr>
          <p:nvPr/>
        </p:nvCxnSpPr>
        <p:spPr>
          <a:xfrm>
            <a:off x="4277227" y="2474150"/>
            <a:ext cx="0" cy="213560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6A73DDA-7013-00AE-6BC4-747DB99430A9}"/>
              </a:ext>
            </a:extLst>
          </p:cNvPr>
          <p:cNvSpPr/>
          <p:nvPr/>
        </p:nvSpPr>
        <p:spPr>
          <a:xfrm>
            <a:off x="160345"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Luke 16:18</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chemeClr val="bg1"/>
                </a:solidFill>
                <a:effectLst>
                  <a:outerShdw dist="38100" dir="2700000" algn="tl" rotWithShape="0">
                    <a:schemeClr val="tx1"/>
                  </a:outerShdw>
                </a:effectLst>
              </a:rPr>
              <a:t>“Everyone who divorces his wife and marries another commits adultery,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and he who marries one who is divorced from a husband commits adultery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p>
        </p:txBody>
      </p:sp>
      <p:sp>
        <p:nvSpPr>
          <p:cNvPr id="4" name="Rectangle: Rounded Corners 3">
            <a:extLst>
              <a:ext uri="{FF2B5EF4-FFF2-40B4-BE49-F238E27FC236}">
                <a16:creationId xmlns:a16="http://schemas.microsoft.com/office/drawing/2014/main" id="{B53B46F9-D2FA-B205-5C79-D1DE462467FD}"/>
              </a:ext>
            </a:extLst>
          </p:cNvPr>
          <p:cNvSpPr/>
          <p:nvPr/>
        </p:nvSpPr>
        <p:spPr>
          <a:xfrm>
            <a:off x="7195897"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n with solid fill">
            <a:extLst>
              <a:ext uri="{FF2B5EF4-FFF2-40B4-BE49-F238E27FC236}">
                <a16:creationId xmlns:a16="http://schemas.microsoft.com/office/drawing/2014/main" id="{A6FB0B0C-7393-3CD6-1964-97B7ADF259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7" name="Graphic 6" descr="Woman with solid fill">
            <a:extLst>
              <a:ext uri="{FF2B5EF4-FFF2-40B4-BE49-F238E27FC236}">
                <a16:creationId xmlns:a16="http://schemas.microsoft.com/office/drawing/2014/main" id="{3ACCDEA6-F4FF-CB72-775E-367E86849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8" name="Rectangle 7">
            <a:extLst>
              <a:ext uri="{FF2B5EF4-FFF2-40B4-BE49-F238E27FC236}">
                <a16:creationId xmlns:a16="http://schemas.microsoft.com/office/drawing/2014/main" id="{AF24B8A5-4136-1197-46D5-5FA3FF579AEE}"/>
              </a:ext>
            </a:extLst>
          </p:cNvPr>
          <p:cNvSpPr/>
          <p:nvPr/>
        </p:nvSpPr>
        <p:spPr>
          <a:xfrm>
            <a:off x="8746259"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0" name="Arrow: Right 9">
            <a:extLst>
              <a:ext uri="{FF2B5EF4-FFF2-40B4-BE49-F238E27FC236}">
                <a16:creationId xmlns:a16="http://schemas.microsoft.com/office/drawing/2014/main" id="{7DB4AB1B-2CC7-E4E6-AD6A-497AA7687B92}"/>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1" name="Arrow: Right 10">
            <a:extLst>
              <a:ext uri="{FF2B5EF4-FFF2-40B4-BE49-F238E27FC236}">
                <a16:creationId xmlns:a16="http://schemas.microsoft.com/office/drawing/2014/main" id="{3CC8CF9E-2588-B3EE-BD20-CDE3326A0A21}"/>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pic>
        <p:nvPicPr>
          <p:cNvPr id="2" name="Graphic 1" descr="Woman with solid fill">
            <a:extLst>
              <a:ext uri="{FF2B5EF4-FFF2-40B4-BE49-F238E27FC236}">
                <a16:creationId xmlns:a16="http://schemas.microsoft.com/office/drawing/2014/main" id="{3ECC13C1-1612-CAC6-F768-D979ADF95F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9" name="Rectangle 8">
            <a:extLst>
              <a:ext uri="{FF2B5EF4-FFF2-40B4-BE49-F238E27FC236}">
                <a16:creationId xmlns:a16="http://schemas.microsoft.com/office/drawing/2014/main" id="{2A9DF62D-344B-DAA3-9067-F2278F7B3934}"/>
              </a:ext>
            </a:extLst>
          </p:cNvPr>
          <p:cNvSpPr/>
          <p:nvPr/>
        </p:nvSpPr>
        <p:spPr>
          <a:xfrm>
            <a:off x="7056106" y="3686883"/>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pic>
        <p:nvPicPr>
          <p:cNvPr id="14" name="Graphic 13" descr="Man with solid fill">
            <a:extLst>
              <a:ext uri="{FF2B5EF4-FFF2-40B4-BE49-F238E27FC236}">
                <a16:creationId xmlns:a16="http://schemas.microsoft.com/office/drawing/2014/main" id="{96F0AA21-F399-141E-0A96-980F92D5AC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92609" y="4774705"/>
            <a:ext cx="1374913" cy="1374913"/>
          </a:xfrm>
          <a:prstGeom prst="rect">
            <a:avLst/>
          </a:prstGeom>
        </p:spPr>
      </p:pic>
      <p:sp>
        <p:nvSpPr>
          <p:cNvPr id="15" name="Rectangle 14">
            <a:extLst>
              <a:ext uri="{FF2B5EF4-FFF2-40B4-BE49-F238E27FC236}">
                <a16:creationId xmlns:a16="http://schemas.microsoft.com/office/drawing/2014/main" id="{0430661B-9293-0055-C7E9-EE6A57791702}"/>
              </a:ext>
            </a:extLst>
          </p:cNvPr>
          <p:cNvSpPr/>
          <p:nvPr/>
        </p:nvSpPr>
        <p:spPr>
          <a:xfrm>
            <a:off x="1710707"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6" name="Rectangle 15">
            <a:extLst>
              <a:ext uri="{FF2B5EF4-FFF2-40B4-BE49-F238E27FC236}">
                <a16:creationId xmlns:a16="http://schemas.microsoft.com/office/drawing/2014/main" id="{780CF7D4-B0F6-EF60-48C6-B4E7DB9D461C}"/>
              </a:ext>
            </a:extLst>
          </p:cNvPr>
          <p:cNvSpPr/>
          <p:nvPr/>
        </p:nvSpPr>
        <p:spPr>
          <a:xfrm>
            <a:off x="157403" y="3697485"/>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
        <p:nvSpPr>
          <p:cNvPr id="17" name="Rectangle 16">
            <a:extLst>
              <a:ext uri="{FF2B5EF4-FFF2-40B4-BE49-F238E27FC236}">
                <a16:creationId xmlns:a16="http://schemas.microsoft.com/office/drawing/2014/main" id="{6E2C8CB8-0F0A-A8D9-085B-38A15387F7D4}"/>
              </a:ext>
            </a:extLst>
          </p:cNvPr>
          <p:cNvSpPr/>
          <p:nvPr/>
        </p:nvSpPr>
        <p:spPr>
          <a:xfrm>
            <a:off x="10302285" y="3686881"/>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
        <p:nvSpPr>
          <p:cNvPr id="18" name="Rectangle 17">
            <a:extLst>
              <a:ext uri="{FF2B5EF4-FFF2-40B4-BE49-F238E27FC236}">
                <a16:creationId xmlns:a16="http://schemas.microsoft.com/office/drawing/2014/main" id="{AB775C69-C7C4-D877-DE9D-D77D9F899B9B}"/>
              </a:ext>
            </a:extLst>
          </p:cNvPr>
          <p:cNvSpPr/>
          <p:nvPr/>
        </p:nvSpPr>
        <p:spPr>
          <a:xfrm>
            <a:off x="3413614" y="3697485"/>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Tree>
    <p:extLst>
      <p:ext uri="{BB962C8B-B14F-4D97-AF65-F5344CB8AC3E}">
        <p14:creationId xmlns:p14="http://schemas.microsoft.com/office/powerpoint/2010/main" val="260578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a:t>
            </a:r>
            <a:r>
              <a:rPr lang="en-US" sz="3600" b="1" cap="none" spc="0" dirty="0">
                <a:ln w="6600">
                  <a:solidFill>
                    <a:schemeClr val="tx1"/>
                  </a:solidFill>
                  <a:prstDash val="solid"/>
                </a:ln>
                <a:solidFill>
                  <a:schemeClr val="bg1"/>
                </a:solidFill>
                <a:effectLst>
                  <a:outerShdw dist="38100" dir="2700000" algn="tl" rotWithShape="0">
                    <a:schemeClr val="tx1"/>
                  </a:outerShdw>
                </a:effectLst>
              </a:rPr>
              <a:t> (NASB-95)</a:t>
            </a:r>
            <a:endParaRPr lang="en-US" sz="3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TextBox 2">
            <a:extLst>
              <a:ext uri="{FF2B5EF4-FFF2-40B4-BE49-F238E27FC236}">
                <a16:creationId xmlns:a16="http://schemas.microsoft.com/office/drawing/2014/main" id="{A619F0DD-5A26-C951-09A4-3C1E73D7E891}"/>
              </a:ext>
            </a:extLst>
          </p:cNvPr>
          <p:cNvSpPr txBox="1"/>
          <p:nvPr/>
        </p:nvSpPr>
        <p:spPr>
          <a:xfrm>
            <a:off x="-1" y="655033"/>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whoever divorces his wife,</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except for </a:t>
            </a:r>
            <a:r>
              <a:rPr lang="en-US" sz="4000" b="1" cap="none" spc="0" dirty="0">
                <a:ln w="6600">
                  <a:solidFill>
                    <a:schemeClr val="tx1"/>
                  </a:solidFill>
                  <a:prstDash val="solid"/>
                </a:ln>
                <a:solidFill>
                  <a:schemeClr val="bg1"/>
                </a:solidFill>
                <a:effectLst>
                  <a:outerShdw dist="38100" dir="2700000" algn="tl" rotWithShape="0">
                    <a:schemeClr val="tx1"/>
                  </a:outerShdw>
                </a:effectLst>
              </a:rPr>
              <a:t>immorality</a:t>
            </a:r>
            <a:r>
              <a:rPr lang="en-US" sz="4000" b="1" cap="none" spc="0" dirty="0">
                <a:ln w="6600">
                  <a:solidFill>
                    <a:schemeClr val="tx1"/>
                  </a:solidFill>
                  <a:prstDash val="solid"/>
                </a:ln>
                <a:solidFill>
                  <a:srgbClr val="FFFFFF"/>
                </a:solidFill>
                <a:effectLst>
                  <a:outerShdw dist="38100" dir="2700000" algn="tl" rotWithShape="0">
                    <a:schemeClr val="tx1"/>
                  </a:outerShdw>
                </a:effectLst>
              </a:rPr>
              <a:t>,</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and marries another woman commits adultery.”</a:t>
            </a:r>
            <a:endParaRPr lang="en-US" sz="1000" b="1" cap="none" spc="0" dirty="0">
              <a:ln w="6600">
                <a:solidFill>
                  <a:schemeClr val="tx1"/>
                </a:solidFill>
                <a:prstDash val="solid"/>
              </a:ln>
              <a:solidFill>
                <a:srgbClr val="FFFFFF"/>
              </a:solidFill>
              <a:effectLst>
                <a:outerShdw dist="38100" dir="2700000" algn="tl" rotWithShape="0">
                  <a:schemeClr val="tx1"/>
                </a:outerShdw>
              </a:effectLst>
            </a:endParaRPr>
          </a:p>
        </p:txBody>
      </p:sp>
    </p:spTree>
    <p:extLst>
      <p:ext uri="{BB962C8B-B14F-4D97-AF65-F5344CB8AC3E}">
        <p14:creationId xmlns:p14="http://schemas.microsoft.com/office/powerpoint/2010/main" val="3086127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a:t>
            </a:r>
          </a:p>
        </p:txBody>
      </p:sp>
      <p:sp>
        <p:nvSpPr>
          <p:cNvPr id="3" name="TextBox 2">
            <a:extLst>
              <a:ext uri="{FF2B5EF4-FFF2-40B4-BE49-F238E27FC236}">
                <a16:creationId xmlns:a16="http://schemas.microsoft.com/office/drawing/2014/main" id="{A619F0DD-5A26-C951-09A4-3C1E73D7E891}"/>
              </a:ext>
            </a:extLst>
          </p:cNvPr>
          <p:cNvSpPr txBox="1"/>
          <p:nvPr/>
        </p:nvSpPr>
        <p:spPr>
          <a:xfrm>
            <a:off x="1048683" y="1057879"/>
            <a:ext cx="11143316" cy="4401205"/>
          </a:xfrm>
          <a:prstGeom prst="rect">
            <a:avLst/>
          </a:prstGeom>
          <a:noFill/>
        </p:spPr>
        <p:txBody>
          <a:bodyPr wrap="square">
            <a:spAutoFit/>
          </a:bodyPr>
          <a:lstStyle/>
          <a:p>
            <a:r>
              <a:rPr lang="en-US" sz="4000" b="1" cap="none" spc="0" dirty="0">
                <a:ln w="6600">
                  <a:solidFill>
                    <a:schemeClr val="tx1"/>
                  </a:solidFill>
                  <a:prstDash val="solid"/>
                </a:ln>
                <a:solidFill>
                  <a:schemeClr val="bg1"/>
                </a:solidFill>
                <a:effectLst>
                  <a:outerShdw dist="38100" dir="2700000" algn="tl" rotWithShape="0">
                    <a:schemeClr val="tx1"/>
                  </a:outerShdw>
                </a:effectLst>
              </a:rPr>
              <a:t>ASV:			except for fornication</a:t>
            </a:r>
          </a:p>
          <a:p>
            <a:r>
              <a:rPr lang="en-US" sz="4000" b="1" cap="none" spc="0" dirty="0">
                <a:ln w="6600">
                  <a:solidFill>
                    <a:schemeClr val="tx1"/>
                  </a:solidFill>
                  <a:prstDash val="solid"/>
                </a:ln>
                <a:solidFill>
                  <a:schemeClr val="bg1"/>
                </a:solidFill>
                <a:effectLst>
                  <a:outerShdw dist="38100" dir="2700000" algn="tl" rotWithShape="0">
                    <a:schemeClr val="tx1"/>
                  </a:outerShdw>
                </a:effectLst>
              </a:rPr>
              <a:t>NASB (1977):	except for fornication</a:t>
            </a:r>
          </a:p>
          <a:p>
            <a:r>
              <a:rPr lang="en-US" sz="4000" b="1" cap="none" spc="0" dirty="0">
                <a:ln w="6600">
                  <a:solidFill>
                    <a:schemeClr val="tx1"/>
                  </a:solidFill>
                  <a:prstDash val="solid"/>
                </a:ln>
                <a:solidFill>
                  <a:srgbClr val="FFFF00"/>
                </a:solidFill>
                <a:effectLst>
                  <a:outerShdw dist="38100" dir="2700000" algn="tl" rotWithShape="0">
                    <a:schemeClr val="tx1"/>
                  </a:outerShdw>
                </a:effectLst>
              </a:rPr>
              <a:t>NASB (1995):	except for immorality</a:t>
            </a:r>
          </a:p>
          <a:p>
            <a:r>
              <a:rPr lang="en-US" sz="4000" b="1" dirty="0">
                <a:ln w="6600">
                  <a:solidFill>
                    <a:schemeClr val="tx1"/>
                  </a:solidFill>
                  <a:prstDash val="solid"/>
                </a:ln>
                <a:solidFill>
                  <a:schemeClr val="bg1"/>
                </a:solidFill>
                <a:effectLst>
                  <a:outerShdw dist="38100" dir="2700000" algn="tl" rotWithShape="0">
                    <a:schemeClr val="tx1"/>
                  </a:outerShdw>
                </a:effectLst>
              </a:rPr>
              <a:t>NASB (2020):	except for sexual immorality</a:t>
            </a:r>
          </a:p>
          <a:p>
            <a:r>
              <a:rPr lang="en-US" sz="4000" b="1" dirty="0">
                <a:ln w="6600">
                  <a:solidFill>
                    <a:schemeClr val="tx1"/>
                  </a:solidFill>
                  <a:prstDash val="solid"/>
                </a:ln>
                <a:solidFill>
                  <a:schemeClr val="bg1"/>
                </a:solidFill>
                <a:effectLst>
                  <a:outerShdw dist="38100" dir="2700000" algn="tl" rotWithShape="0">
                    <a:schemeClr val="tx1"/>
                  </a:outerShdw>
                </a:effectLst>
              </a:rPr>
              <a:t>KJV:				except it be for fornication</a:t>
            </a:r>
          </a:p>
          <a:p>
            <a:r>
              <a:rPr lang="en-US" sz="4000" b="1" dirty="0">
                <a:ln w="6600">
                  <a:solidFill>
                    <a:schemeClr val="tx1"/>
                  </a:solidFill>
                  <a:prstDash val="solid"/>
                </a:ln>
                <a:solidFill>
                  <a:schemeClr val="bg1"/>
                </a:solidFill>
                <a:effectLst>
                  <a:outerShdw dist="38100" dir="2700000" algn="tl" rotWithShape="0">
                    <a:schemeClr val="tx1"/>
                  </a:outerShdw>
                </a:effectLst>
              </a:rPr>
              <a:t>NKJV:			except for sexual immorality</a:t>
            </a:r>
          </a:p>
          <a:p>
            <a:r>
              <a:rPr lang="en-US" sz="4000" b="1" dirty="0">
                <a:ln w="6600">
                  <a:solidFill>
                    <a:schemeClr val="tx1"/>
                  </a:solidFill>
                  <a:prstDash val="solid"/>
                </a:ln>
                <a:solidFill>
                  <a:schemeClr val="bg1"/>
                </a:solidFill>
                <a:effectLst>
                  <a:outerShdw dist="38100" dir="2700000" algn="tl" rotWithShape="0">
                    <a:schemeClr val="tx1"/>
                  </a:outerShdw>
                </a:effectLst>
              </a:rPr>
              <a:t>ESV:				except for sexual immorality</a:t>
            </a:r>
          </a:p>
        </p:txBody>
      </p:sp>
    </p:spTree>
    <p:extLst>
      <p:ext uri="{BB962C8B-B14F-4D97-AF65-F5344CB8AC3E}">
        <p14:creationId xmlns:p14="http://schemas.microsoft.com/office/powerpoint/2010/main" val="1293520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458587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Genesis 2:18, 22-24 (NASB-95)</a:t>
            </a:r>
          </a:p>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“(18) Then the LORD God said, ‘It is not good for the man to be alone; I will make him a helper suitable for him.’”</a:t>
            </a:r>
          </a:p>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“(22) The LORD God fashioned into a woman the rib which He had taken from the man, and brought her to the man. (23) The man said, ‘This is now bone of my bones, And flesh of my flesh; She shall be called Woman, Because she was taken out of Man.’ (24) For this reason a man shall leave his father and his mother, and be joined to his wife; and they shall become one flesh.”</a:t>
            </a:r>
          </a:p>
        </p:txBody>
      </p:sp>
    </p:spTree>
    <p:extLst>
      <p:ext uri="{BB962C8B-B14F-4D97-AF65-F5344CB8AC3E}">
        <p14:creationId xmlns:p14="http://schemas.microsoft.com/office/powerpoint/2010/main" val="231076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Examples of how the Holy Spirit uses this </a:t>
            </a:r>
            <a:r>
              <a:rPr lang="en-US" sz="3600" b="1" cap="none" spc="0" dirty="0">
                <a:ln w="6600">
                  <a:solidFill>
                    <a:schemeClr val="tx1"/>
                  </a:solidFill>
                  <a:prstDash val="solid"/>
                </a:ln>
                <a:solidFill>
                  <a:srgbClr val="FFFF00"/>
                </a:solidFill>
                <a:effectLst>
                  <a:outerShdw dist="38100" dir="2700000" algn="tl" rotWithShape="0">
                    <a:schemeClr val="tx1"/>
                  </a:outerShdw>
                </a:effectLst>
              </a:rPr>
              <a:t>Greek word</a:t>
            </a:r>
            <a:r>
              <a:rPr lang="en-US" sz="3600" b="1" cap="none" spc="0" dirty="0">
                <a:ln w="6600">
                  <a:solidFill>
                    <a:schemeClr val="tx1"/>
                  </a:solidFill>
                  <a:prstDash val="solid"/>
                </a:ln>
                <a:solidFill>
                  <a:srgbClr val="FFFFFF"/>
                </a:solidFill>
                <a:effectLst>
                  <a:outerShdw dist="38100" dir="2700000" algn="tl" rotWithShape="0">
                    <a:schemeClr val="tx1"/>
                  </a:outerShdw>
                </a:effectLst>
              </a:rPr>
              <a:t>:</a:t>
            </a:r>
          </a:p>
        </p:txBody>
      </p:sp>
      <p:sp>
        <p:nvSpPr>
          <p:cNvPr id="3" name="TextBox 2">
            <a:extLst>
              <a:ext uri="{FF2B5EF4-FFF2-40B4-BE49-F238E27FC236}">
                <a16:creationId xmlns:a16="http://schemas.microsoft.com/office/drawing/2014/main" id="{A619F0DD-5A26-C951-09A4-3C1E73D7E891}"/>
              </a:ext>
            </a:extLst>
          </p:cNvPr>
          <p:cNvSpPr txBox="1"/>
          <p:nvPr/>
        </p:nvSpPr>
        <p:spPr>
          <a:xfrm>
            <a:off x="-1" y="1166843"/>
            <a:ext cx="12192000" cy="5509200"/>
          </a:xfrm>
          <a:prstGeom prst="rect">
            <a:avLst/>
          </a:prstGeom>
          <a:noFill/>
        </p:spPr>
        <p:txBody>
          <a:bodyPr wrap="square">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I Corinthians 6:13:  “The body is not meant for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sexual immorality</a:t>
            </a:r>
            <a:r>
              <a:rPr lang="en-US" sz="3200" b="1" cap="none" spc="0" dirty="0">
                <a:ln w="6600">
                  <a:solidFill>
                    <a:schemeClr val="tx1"/>
                  </a:solidFill>
                  <a:prstDash val="solid"/>
                </a:ln>
                <a:solidFill>
                  <a:srgbClr val="FFFFFF"/>
                </a:solidFill>
                <a:effectLst>
                  <a:outerShdw dist="38100" dir="2700000" algn="tl" rotWithShape="0">
                    <a:schemeClr val="tx1"/>
                  </a:outerShdw>
                </a:effectLst>
              </a:rPr>
              <a:t>, but for the Lord, and the Lord for the body.”</a:t>
            </a:r>
          </a:p>
          <a:p>
            <a:pPr algn="ctr"/>
            <a:endParaRPr lang="en-US" sz="32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6:18:  “Flee from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sexual immorality</a:t>
            </a:r>
            <a:r>
              <a:rPr lang="en-US" sz="3200" b="1" cap="none" spc="0" dirty="0">
                <a:ln w="6600">
                  <a:solidFill>
                    <a:schemeClr val="tx1"/>
                  </a:solidFill>
                  <a:prstDash val="solid"/>
                </a:ln>
                <a:solidFill>
                  <a:srgbClr val="FFFFFF"/>
                </a:solidFill>
                <a:effectLst>
                  <a:outerShdw dist="38100" dir="2700000" algn="tl" rotWithShape="0">
                    <a:schemeClr val="tx1"/>
                  </a:outerShdw>
                </a:effectLst>
              </a:rPr>
              <a:t>. Every other sin a person commits is outside the body, but the sexually immoral person sins against his own body.”</a:t>
            </a:r>
          </a:p>
          <a:p>
            <a:pPr algn="ctr"/>
            <a:endParaRPr lang="en-US" sz="32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7:2:  “But because of the temptation to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sexual immorality</a:t>
            </a:r>
            <a:r>
              <a:rPr lang="en-US" sz="3200" b="1" cap="none" spc="0" dirty="0">
                <a:ln w="6600">
                  <a:solidFill>
                    <a:schemeClr val="tx1"/>
                  </a:solidFill>
                  <a:prstDash val="solid"/>
                </a:ln>
                <a:solidFill>
                  <a:srgbClr val="FFFFFF"/>
                </a:solidFill>
                <a:effectLst>
                  <a:outerShdw dist="38100" dir="2700000" algn="tl" rotWithShape="0">
                    <a:schemeClr val="tx1"/>
                  </a:outerShdw>
                </a:effectLst>
              </a:rPr>
              <a:t>, each man should have his own wife and each woman her own husband.”</a:t>
            </a:r>
          </a:p>
          <a:p>
            <a:pPr algn="ctr"/>
            <a:endParaRPr lang="en-US" sz="3200" b="1" dirty="0">
              <a:ln w="6600">
                <a:solidFill>
                  <a:schemeClr val="tx1"/>
                </a:solidFill>
                <a:prstDash val="solid"/>
              </a:ln>
              <a:solidFill>
                <a:srgbClr val="FFFFFF"/>
              </a:solidFill>
              <a:effectLst>
                <a:outerShdw dist="38100" dir="2700000" algn="tl" rotWithShape="0">
                  <a:schemeClr val="tx1"/>
                </a:outerShdw>
              </a:effectLst>
            </a:endParaRPr>
          </a:p>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(ESV)</a:t>
            </a:r>
          </a:p>
        </p:txBody>
      </p:sp>
    </p:spTree>
    <p:extLst>
      <p:ext uri="{BB962C8B-B14F-4D97-AF65-F5344CB8AC3E}">
        <p14:creationId xmlns:p14="http://schemas.microsoft.com/office/powerpoint/2010/main" val="3853170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whoever divorces his wife,</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except for sexual immorality,</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and marries another, commits adultery.”</a:t>
            </a:r>
          </a:p>
        </p:txBody>
      </p:sp>
    </p:spTree>
    <p:extLst>
      <p:ext uri="{BB962C8B-B14F-4D97-AF65-F5344CB8AC3E}">
        <p14:creationId xmlns:p14="http://schemas.microsoft.com/office/powerpoint/2010/main" val="262484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3170099"/>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whoever divorces his wife,</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except for sexual immorality,</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and marries another, commits adultery.”</a:t>
            </a:r>
            <a:endParaRPr lang="en-US" sz="1600" b="1" cap="none" spc="0" dirty="0">
              <a:ln w="6600">
                <a:solidFill>
                  <a:schemeClr val="tx1"/>
                </a:solidFill>
                <a:prstDash val="solid"/>
              </a:ln>
              <a:solidFill>
                <a:srgbClr val="FFFFFF"/>
              </a:solidFill>
              <a:effectLst>
                <a:outerShdw dist="38100" dir="2700000" algn="tl" rotWithShape="0">
                  <a:schemeClr val="tx1"/>
                </a:outerShdw>
              </a:effectLst>
            </a:endParaRPr>
          </a:p>
          <a:p>
            <a:pPr algn="ctr"/>
            <a:r>
              <a:rPr lang="en-US" sz="4000" b="1" dirty="0">
                <a:ln w="6600">
                  <a:solidFill>
                    <a:schemeClr val="tx1"/>
                  </a:solidFill>
                  <a:prstDash val="solid"/>
                </a:ln>
                <a:solidFill>
                  <a:srgbClr val="FFFF00"/>
                </a:solidFill>
                <a:effectLst>
                  <a:outerShdw dist="38100" dir="2700000" algn="tl" rotWithShape="0">
                    <a:schemeClr val="tx1"/>
                  </a:outerShdw>
                </a:effectLst>
              </a:rPr>
              <a:t>Some manuscripts add:  “and whoever marries her who is divorced commits adultery.”</a:t>
            </a:r>
            <a:endParaRPr lang="en-US" sz="4000" b="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389445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whoever divorces his wife,</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except for sexual immorality,</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rgbClr val="FFFFFF"/>
                </a:solidFill>
                <a:effectLst>
                  <a:outerShdw dist="38100" dir="2700000" algn="tl" rotWithShape="0">
                    <a:schemeClr val="tx1"/>
                  </a:outerShdw>
                </a:effectLst>
              </a:rPr>
              <a:t>and marries another, commits adultery.”</a:t>
            </a:r>
            <a:endParaRPr lang="en-US" sz="1600" b="1" cap="none" spc="0" dirty="0">
              <a:ln w="6600">
                <a:solidFill>
                  <a:schemeClr val="tx1"/>
                </a:solidFill>
                <a:prstDash val="solid"/>
              </a:ln>
              <a:solidFill>
                <a:srgbClr val="FFFFFF"/>
              </a:solidFill>
              <a:effectLst>
                <a:outerShdw dist="38100" dir="2700000" algn="tl" rotWithShape="0">
                  <a:schemeClr val="tx1"/>
                </a:outerShdw>
              </a:effectLst>
            </a:endParaRPr>
          </a:p>
        </p:txBody>
      </p:sp>
      <p:sp>
        <p:nvSpPr>
          <p:cNvPr id="3" name="Rectangle: Rounded Corners 2">
            <a:extLst>
              <a:ext uri="{FF2B5EF4-FFF2-40B4-BE49-F238E27FC236}">
                <a16:creationId xmlns:a16="http://schemas.microsoft.com/office/drawing/2014/main" id="{D65E7B93-4B86-74BD-89DD-C69345B13A17}"/>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an with solid fill">
            <a:extLst>
              <a:ext uri="{FF2B5EF4-FFF2-40B4-BE49-F238E27FC236}">
                <a16:creationId xmlns:a16="http://schemas.microsoft.com/office/drawing/2014/main" id="{A79B1506-83DF-E063-C313-DD08CDFAAE5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6" name="Graphic 5" descr="Woman with solid fill">
            <a:extLst>
              <a:ext uri="{FF2B5EF4-FFF2-40B4-BE49-F238E27FC236}">
                <a16:creationId xmlns:a16="http://schemas.microsoft.com/office/drawing/2014/main" id="{BE71A7A5-6644-E06E-658E-F5CFA9AE76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7" name="Rectangle 6">
            <a:extLst>
              <a:ext uri="{FF2B5EF4-FFF2-40B4-BE49-F238E27FC236}">
                <a16:creationId xmlns:a16="http://schemas.microsoft.com/office/drawing/2014/main" id="{50084592-CC68-397A-3F23-63F756ED85B6}"/>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8" name="Arrow: Right 7">
            <a:extLst>
              <a:ext uri="{FF2B5EF4-FFF2-40B4-BE49-F238E27FC236}">
                <a16:creationId xmlns:a16="http://schemas.microsoft.com/office/drawing/2014/main" id="{D6BD2162-F099-44B0-8EED-AED158FD67EB}"/>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9" name="Arrow: Right 8">
            <a:extLst>
              <a:ext uri="{FF2B5EF4-FFF2-40B4-BE49-F238E27FC236}">
                <a16:creationId xmlns:a16="http://schemas.microsoft.com/office/drawing/2014/main" id="{4E962079-1F0A-5491-A9D5-5246E56F4148}"/>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1333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whoever divorces his wife</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br>
              <a:rPr lang="en-US" sz="4000" b="1" cap="none" spc="0" dirty="0">
                <a:ln w="6600">
                  <a:solidFill>
                    <a:schemeClr val="tx1"/>
                  </a:solidFill>
                  <a:prstDash val="solid"/>
                </a:ln>
                <a:solidFill>
                  <a:srgbClr val="FFFF00"/>
                </a:solidFill>
                <a:effectLst>
                  <a:outerShdw dist="38100" dir="2700000" algn="tl" rotWithShape="0">
                    <a:schemeClr val="tx1"/>
                  </a:outerShdw>
                </a:effectLst>
              </a:rPr>
            </a:br>
            <a:r>
              <a:rPr lang="en-US" sz="4000" b="1" strike="sngStrike" cap="none" spc="0" dirty="0">
                <a:ln w="6600">
                  <a:solidFill>
                    <a:schemeClr val="tx1"/>
                  </a:solidFill>
                  <a:prstDash val="solid"/>
                </a:ln>
                <a:solidFill>
                  <a:srgbClr val="FFFFFF"/>
                </a:solidFill>
                <a:effectLst>
                  <a:outerShdw dist="38100" dir="2700000" algn="tl" rotWithShape="0">
                    <a:schemeClr val="tx1"/>
                  </a:outerShdw>
                </a:effectLst>
              </a:rPr>
              <a:t>except for sexual immorality</a:t>
            </a:r>
            <a:r>
              <a:rPr lang="en-US" sz="4000" b="1" cap="none" spc="0" dirty="0">
                <a:ln w="6600">
                  <a:solidFill>
                    <a:schemeClr val="tx1"/>
                  </a:solidFill>
                  <a:prstDash val="solid"/>
                </a:ln>
                <a:solidFill>
                  <a:srgbClr val="FFFFFF"/>
                </a:solidFill>
                <a:effectLst>
                  <a:outerShdw dist="38100" dir="2700000" algn="tl" rotWithShape="0">
                    <a:schemeClr val="tx1"/>
                  </a:outerShdw>
                </a:effectLst>
              </a:rPr>
              <a:t>,</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u="sng" cap="none" spc="0" dirty="0">
                <a:ln w="6600">
                  <a:solidFill>
                    <a:schemeClr val="tx1"/>
                  </a:solidFill>
                  <a:prstDash val="solid"/>
                </a:ln>
                <a:solidFill>
                  <a:srgbClr val="FFFF00"/>
                </a:solidFill>
                <a:effectLst>
                  <a:outerShdw dist="38100" dir="2700000" algn="tl" rotWithShape="0">
                    <a:schemeClr val="tx1"/>
                  </a:outerShdw>
                </a:effectLst>
              </a:rPr>
              <a:t>and marries another, commits adultery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endParaRPr lang="en-US" sz="1600" b="1" cap="none" spc="0" dirty="0">
              <a:ln w="6600">
                <a:solidFill>
                  <a:schemeClr val="tx1"/>
                </a:solidFill>
                <a:prstDash val="solid"/>
              </a:ln>
              <a:solidFill>
                <a:srgbClr val="FFFF00"/>
              </a:solidFill>
              <a:effectLst>
                <a:outerShdw dist="38100" dir="2700000" algn="tl" rotWithShape="0">
                  <a:schemeClr val="tx1"/>
                </a:outerShdw>
              </a:effectLst>
            </a:endParaRPr>
          </a:p>
        </p:txBody>
      </p:sp>
      <p:sp>
        <p:nvSpPr>
          <p:cNvPr id="10" name="Rectangle: Rounded Corners 9">
            <a:extLst>
              <a:ext uri="{FF2B5EF4-FFF2-40B4-BE49-F238E27FC236}">
                <a16:creationId xmlns:a16="http://schemas.microsoft.com/office/drawing/2014/main" id="{9F5FB7A0-13CC-AA3A-BC29-21D1FD6814D2}"/>
              </a:ext>
            </a:extLst>
          </p:cNvPr>
          <p:cNvSpPr/>
          <p:nvPr/>
        </p:nvSpPr>
        <p:spPr>
          <a:xfrm>
            <a:off x="7195897"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Man with solid fill">
            <a:extLst>
              <a:ext uri="{FF2B5EF4-FFF2-40B4-BE49-F238E27FC236}">
                <a16:creationId xmlns:a16="http://schemas.microsoft.com/office/drawing/2014/main" id="{670F017D-B06A-DC2E-AB27-0D83C9E033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2" name="Graphic 11" descr="Woman with solid fill">
            <a:extLst>
              <a:ext uri="{FF2B5EF4-FFF2-40B4-BE49-F238E27FC236}">
                <a16:creationId xmlns:a16="http://schemas.microsoft.com/office/drawing/2014/main" id="{18ABFE3A-F598-E2BA-8B90-3EC1B9ED3D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3" name="Arrow: Right 12">
            <a:extLst>
              <a:ext uri="{FF2B5EF4-FFF2-40B4-BE49-F238E27FC236}">
                <a16:creationId xmlns:a16="http://schemas.microsoft.com/office/drawing/2014/main" id="{6B826CB8-A314-927B-E47A-688A96762869}"/>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4" name="Arrow: Right 13">
            <a:extLst>
              <a:ext uri="{FF2B5EF4-FFF2-40B4-BE49-F238E27FC236}">
                <a16:creationId xmlns:a16="http://schemas.microsoft.com/office/drawing/2014/main" id="{462451D6-78CB-74C4-BA49-B489BEF16529}"/>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5" name="Rectangle 14">
            <a:extLst>
              <a:ext uri="{FF2B5EF4-FFF2-40B4-BE49-F238E27FC236}">
                <a16:creationId xmlns:a16="http://schemas.microsoft.com/office/drawing/2014/main" id="{B7981F12-CD90-2A64-4A01-8EF8381CDBBA}"/>
              </a:ext>
            </a:extLst>
          </p:cNvPr>
          <p:cNvSpPr/>
          <p:nvPr/>
        </p:nvSpPr>
        <p:spPr>
          <a:xfrm>
            <a:off x="8746259"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16" name="Graphic 15" descr="Woman with solid fill">
            <a:extLst>
              <a:ext uri="{FF2B5EF4-FFF2-40B4-BE49-F238E27FC236}">
                <a16:creationId xmlns:a16="http://schemas.microsoft.com/office/drawing/2014/main" id="{04A724EA-456D-46A2-0F0F-6F9514DD1B6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17" name="Rectangle 16">
            <a:extLst>
              <a:ext uri="{FF2B5EF4-FFF2-40B4-BE49-F238E27FC236}">
                <a16:creationId xmlns:a16="http://schemas.microsoft.com/office/drawing/2014/main" id="{8F7A5779-0FF6-78B6-398B-53D9A310E60B}"/>
              </a:ext>
            </a:extLst>
          </p:cNvPr>
          <p:cNvSpPr/>
          <p:nvPr/>
        </p:nvSpPr>
        <p:spPr>
          <a:xfrm>
            <a:off x="7056106" y="3686883"/>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Tree>
    <p:extLst>
      <p:ext uri="{BB962C8B-B14F-4D97-AF65-F5344CB8AC3E}">
        <p14:creationId xmlns:p14="http://schemas.microsoft.com/office/powerpoint/2010/main" val="3293399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a:t>
            </a:r>
            <a:r>
              <a:rPr lang="en-US" sz="4000" b="1" cap="none" spc="0" dirty="0">
                <a:ln w="6600">
                  <a:solidFill>
                    <a:schemeClr val="tx1"/>
                  </a:solidFill>
                  <a:prstDash val="solid"/>
                </a:ln>
                <a:solidFill>
                  <a:schemeClr val="bg1"/>
                </a:solidFill>
                <a:effectLst>
                  <a:outerShdw dist="38100" dir="2700000" algn="tl" rotWithShape="0">
                    <a:schemeClr val="tx1"/>
                  </a:outerShdw>
                </a:effectLst>
              </a:rPr>
              <a:t>whoever divorces his wife,</a:t>
            </a:r>
            <a:br>
              <a:rPr lang="en-US" sz="4000" b="1" cap="none" spc="0" dirty="0">
                <a:ln w="6600">
                  <a:solidFill>
                    <a:schemeClr val="tx1"/>
                  </a:solidFill>
                  <a:prstDash val="solid"/>
                </a:ln>
                <a:solidFill>
                  <a:schemeClr val="bg1"/>
                </a:solidFill>
                <a:effectLst>
                  <a:outerShdw dist="38100" dir="2700000" algn="tl" rotWithShape="0">
                    <a:schemeClr val="tx1"/>
                  </a:outerShdw>
                </a:effectLst>
              </a:rPr>
            </a:br>
            <a:r>
              <a:rPr lang="en-US" sz="4000" b="1" u="sng" cap="none" spc="0" dirty="0">
                <a:ln w="6600">
                  <a:solidFill>
                    <a:schemeClr val="tx1"/>
                  </a:solidFill>
                  <a:prstDash val="solid"/>
                </a:ln>
                <a:solidFill>
                  <a:srgbClr val="FFFF00"/>
                </a:solidFill>
                <a:effectLst>
                  <a:outerShdw dist="38100" dir="2700000" algn="tl" rotWithShape="0">
                    <a:schemeClr val="tx1"/>
                  </a:outerShdw>
                </a:effectLst>
              </a:rPr>
              <a:t>except for sexual immorality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chemeClr val="bg1"/>
                </a:solidFill>
                <a:effectLst>
                  <a:outerShdw dist="38100" dir="2700000" algn="tl" rotWithShape="0">
                    <a:schemeClr val="tx1"/>
                  </a:outerShdw>
                </a:effectLst>
              </a:rPr>
              <a:t>and marries another, commits adultery.”</a:t>
            </a:r>
            <a:endParaRPr lang="en-US" sz="16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10" name="Rectangle: Rounded Corners 9">
            <a:extLst>
              <a:ext uri="{FF2B5EF4-FFF2-40B4-BE49-F238E27FC236}">
                <a16:creationId xmlns:a16="http://schemas.microsoft.com/office/drawing/2014/main" id="{9F5FB7A0-13CC-AA3A-BC29-21D1FD6814D2}"/>
              </a:ext>
            </a:extLst>
          </p:cNvPr>
          <p:cNvSpPr/>
          <p:nvPr/>
        </p:nvSpPr>
        <p:spPr>
          <a:xfrm>
            <a:off x="7195897"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Man with solid fill">
            <a:extLst>
              <a:ext uri="{FF2B5EF4-FFF2-40B4-BE49-F238E27FC236}">
                <a16:creationId xmlns:a16="http://schemas.microsoft.com/office/drawing/2014/main" id="{670F017D-B06A-DC2E-AB27-0D83C9E033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2" name="Graphic 11" descr="Woman with solid fill">
            <a:extLst>
              <a:ext uri="{FF2B5EF4-FFF2-40B4-BE49-F238E27FC236}">
                <a16:creationId xmlns:a16="http://schemas.microsoft.com/office/drawing/2014/main" id="{18ABFE3A-F598-E2BA-8B90-3EC1B9ED3D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4" name="Arrow: Right 13">
            <a:extLst>
              <a:ext uri="{FF2B5EF4-FFF2-40B4-BE49-F238E27FC236}">
                <a16:creationId xmlns:a16="http://schemas.microsoft.com/office/drawing/2014/main" id="{462451D6-78CB-74C4-BA49-B489BEF16529}"/>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5" name="Rectangle 14">
            <a:extLst>
              <a:ext uri="{FF2B5EF4-FFF2-40B4-BE49-F238E27FC236}">
                <a16:creationId xmlns:a16="http://schemas.microsoft.com/office/drawing/2014/main" id="{B7981F12-CD90-2A64-4A01-8EF8381CDBBA}"/>
              </a:ext>
            </a:extLst>
          </p:cNvPr>
          <p:cNvSpPr/>
          <p:nvPr/>
        </p:nvSpPr>
        <p:spPr>
          <a:xfrm>
            <a:off x="8746259"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16" name="Graphic 15" descr="Woman with solid fill">
            <a:extLst>
              <a:ext uri="{FF2B5EF4-FFF2-40B4-BE49-F238E27FC236}">
                <a16:creationId xmlns:a16="http://schemas.microsoft.com/office/drawing/2014/main" id="{04A724EA-456D-46A2-0F0F-6F9514DD1B6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17" name="Rectangle 16">
            <a:extLst>
              <a:ext uri="{FF2B5EF4-FFF2-40B4-BE49-F238E27FC236}">
                <a16:creationId xmlns:a16="http://schemas.microsoft.com/office/drawing/2014/main" id="{8F7A5779-0FF6-78B6-398B-53D9A310E60B}"/>
              </a:ext>
            </a:extLst>
          </p:cNvPr>
          <p:cNvSpPr/>
          <p:nvPr/>
        </p:nvSpPr>
        <p:spPr>
          <a:xfrm>
            <a:off x="5985257" y="3285621"/>
            <a:ext cx="3860720" cy="1077218"/>
          </a:xfrm>
          <a:prstGeom prst="rect">
            <a:avLst/>
          </a:prstGeom>
          <a:solidFill>
            <a:srgbClr val="00B0F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Divorced his wife for sexual immorality</a:t>
            </a:r>
          </a:p>
        </p:txBody>
      </p:sp>
    </p:spTree>
    <p:extLst>
      <p:ext uri="{BB962C8B-B14F-4D97-AF65-F5344CB8AC3E}">
        <p14:creationId xmlns:p14="http://schemas.microsoft.com/office/powerpoint/2010/main" val="31731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19:9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1938992"/>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“And I say to you: </a:t>
            </a:r>
            <a:r>
              <a:rPr lang="en-US" sz="4000" b="1" cap="none" spc="0" dirty="0">
                <a:ln w="6600">
                  <a:solidFill>
                    <a:schemeClr val="tx1"/>
                  </a:solidFill>
                  <a:prstDash val="solid"/>
                </a:ln>
                <a:solidFill>
                  <a:schemeClr val="bg1"/>
                </a:solidFill>
                <a:effectLst>
                  <a:outerShdw dist="38100" dir="2700000" algn="tl" rotWithShape="0">
                    <a:schemeClr val="tx1"/>
                  </a:outerShdw>
                </a:effectLst>
              </a:rPr>
              <a:t>whoever divorces his wife,</a:t>
            </a:r>
            <a:br>
              <a:rPr lang="en-US" sz="4000" b="1" cap="none" spc="0" dirty="0">
                <a:ln w="6600">
                  <a:solidFill>
                    <a:schemeClr val="tx1"/>
                  </a:solidFill>
                  <a:prstDash val="solid"/>
                </a:ln>
                <a:solidFill>
                  <a:schemeClr val="bg1"/>
                </a:solidFill>
                <a:effectLst>
                  <a:outerShdw dist="38100" dir="2700000" algn="tl" rotWithShape="0">
                    <a:schemeClr val="tx1"/>
                  </a:outerShdw>
                </a:effectLst>
              </a:rPr>
            </a:br>
            <a:r>
              <a:rPr lang="en-US" sz="4000" b="1" u="sng" cap="none" spc="0" dirty="0">
                <a:ln w="6600">
                  <a:solidFill>
                    <a:schemeClr val="tx1"/>
                  </a:solidFill>
                  <a:prstDash val="solid"/>
                </a:ln>
                <a:solidFill>
                  <a:srgbClr val="FFFF00"/>
                </a:solidFill>
                <a:effectLst>
                  <a:outerShdw dist="38100" dir="2700000" algn="tl" rotWithShape="0">
                    <a:schemeClr val="tx1"/>
                  </a:outerShdw>
                </a:effectLst>
              </a:rPr>
              <a:t>except for sexual immorality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br>
              <a:rPr lang="en-US" sz="4000" b="1" cap="none" spc="0" dirty="0">
                <a:ln w="6600">
                  <a:solidFill>
                    <a:schemeClr val="tx1"/>
                  </a:solidFill>
                  <a:prstDash val="solid"/>
                </a:ln>
                <a:solidFill>
                  <a:srgbClr val="FFFFFF"/>
                </a:solidFill>
                <a:effectLst>
                  <a:outerShdw dist="38100" dir="2700000" algn="tl" rotWithShape="0">
                    <a:schemeClr val="tx1"/>
                  </a:outerShdw>
                </a:effectLst>
              </a:rPr>
            </a:br>
            <a:r>
              <a:rPr lang="en-US" sz="4000" b="1" cap="none" spc="0" dirty="0">
                <a:ln w="6600">
                  <a:solidFill>
                    <a:schemeClr val="tx1"/>
                  </a:solidFill>
                  <a:prstDash val="solid"/>
                </a:ln>
                <a:solidFill>
                  <a:schemeClr val="bg1"/>
                </a:solidFill>
                <a:effectLst>
                  <a:outerShdw dist="38100" dir="2700000" algn="tl" rotWithShape="0">
                    <a:schemeClr val="tx1"/>
                  </a:outerShdw>
                </a:effectLst>
              </a:rPr>
              <a:t>and marries another, commits adultery.”</a:t>
            </a:r>
            <a:endParaRPr lang="en-US" sz="16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10" name="Rectangle: Rounded Corners 9">
            <a:extLst>
              <a:ext uri="{FF2B5EF4-FFF2-40B4-BE49-F238E27FC236}">
                <a16:creationId xmlns:a16="http://schemas.microsoft.com/office/drawing/2014/main" id="{9F5FB7A0-13CC-AA3A-BC29-21D1FD6814D2}"/>
              </a:ext>
            </a:extLst>
          </p:cNvPr>
          <p:cNvSpPr/>
          <p:nvPr/>
        </p:nvSpPr>
        <p:spPr>
          <a:xfrm>
            <a:off x="7195897"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Man with solid fill">
            <a:extLst>
              <a:ext uri="{FF2B5EF4-FFF2-40B4-BE49-F238E27FC236}">
                <a16:creationId xmlns:a16="http://schemas.microsoft.com/office/drawing/2014/main" id="{670F017D-B06A-DC2E-AB27-0D83C9E033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2" name="Graphic 11" descr="Woman with solid fill">
            <a:extLst>
              <a:ext uri="{FF2B5EF4-FFF2-40B4-BE49-F238E27FC236}">
                <a16:creationId xmlns:a16="http://schemas.microsoft.com/office/drawing/2014/main" id="{18ABFE3A-F598-E2BA-8B90-3EC1B9ED3D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4" name="Arrow: Right 13">
            <a:extLst>
              <a:ext uri="{FF2B5EF4-FFF2-40B4-BE49-F238E27FC236}">
                <a16:creationId xmlns:a16="http://schemas.microsoft.com/office/drawing/2014/main" id="{462451D6-78CB-74C4-BA49-B489BEF16529}"/>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5" name="Rectangle 14">
            <a:extLst>
              <a:ext uri="{FF2B5EF4-FFF2-40B4-BE49-F238E27FC236}">
                <a16:creationId xmlns:a16="http://schemas.microsoft.com/office/drawing/2014/main" id="{B7981F12-CD90-2A64-4A01-8EF8381CDBBA}"/>
              </a:ext>
            </a:extLst>
          </p:cNvPr>
          <p:cNvSpPr/>
          <p:nvPr/>
        </p:nvSpPr>
        <p:spPr>
          <a:xfrm>
            <a:off x="8746259"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pic>
        <p:nvPicPr>
          <p:cNvPr id="16" name="Graphic 15" descr="Woman with solid fill">
            <a:extLst>
              <a:ext uri="{FF2B5EF4-FFF2-40B4-BE49-F238E27FC236}">
                <a16:creationId xmlns:a16="http://schemas.microsoft.com/office/drawing/2014/main" id="{04A724EA-456D-46A2-0F0F-6F9514DD1B6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9672" y="4774703"/>
            <a:ext cx="1374913" cy="1374913"/>
          </a:xfrm>
          <a:prstGeom prst="rect">
            <a:avLst/>
          </a:prstGeom>
        </p:spPr>
      </p:pic>
      <p:sp>
        <p:nvSpPr>
          <p:cNvPr id="3" name="Arrow: Right 2">
            <a:extLst>
              <a:ext uri="{FF2B5EF4-FFF2-40B4-BE49-F238E27FC236}">
                <a16:creationId xmlns:a16="http://schemas.microsoft.com/office/drawing/2014/main" id="{CE60972E-F855-170C-2283-108A9D5A7C4B}"/>
              </a:ext>
            </a:extLst>
          </p:cNvPr>
          <p:cNvSpPr/>
          <p:nvPr/>
        </p:nvSpPr>
        <p:spPr>
          <a:xfrm>
            <a:off x="8272598" y="4498246"/>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4" name="Arrow: Right 3">
            <a:extLst>
              <a:ext uri="{FF2B5EF4-FFF2-40B4-BE49-F238E27FC236}">
                <a16:creationId xmlns:a16="http://schemas.microsoft.com/office/drawing/2014/main" id="{F2B2AD99-A230-FA61-5267-5C34E0451D4D}"/>
              </a:ext>
            </a:extLst>
          </p:cNvPr>
          <p:cNvSpPr/>
          <p:nvPr/>
        </p:nvSpPr>
        <p:spPr>
          <a:xfrm flipH="1">
            <a:off x="8227612"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7" name="Rectangle 6">
            <a:extLst>
              <a:ext uri="{FF2B5EF4-FFF2-40B4-BE49-F238E27FC236}">
                <a16:creationId xmlns:a16="http://schemas.microsoft.com/office/drawing/2014/main" id="{A0B8B9EE-F365-29BC-75EC-D16CAB140B83}"/>
              </a:ext>
            </a:extLst>
          </p:cNvPr>
          <p:cNvSpPr/>
          <p:nvPr/>
        </p:nvSpPr>
        <p:spPr>
          <a:xfrm>
            <a:off x="5985257" y="3285621"/>
            <a:ext cx="3860720" cy="1077218"/>
          </a:xfrm>
          <a:prstGeom prst="rect">
            <a:avLst/>
          </a:prstGeom>
          <a:solidFill>
            <a:srgbClr val="00B0F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Divorced his wife for sexual immorality</a:t>
            </a:r>
          </a:p>
        </p:txBody>
      </p:sp>
    </p:spTree>
    <p:extLst>
      <p:ext uri="{BB962C8B-B14F-4D97-AF65-F5344CB8AC3E}">
        <p14:creationId xmlns:p14="http://schemas.microsoft.com/office/powerpoint/2010/main" val="71455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5:32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“But I say to you that everyone who divorces his wife, except on the ground of sexual immorality, makes her commit adultery, and whoever marries a divorced woman commits adultery.”</a:t>
            </a:r>
          </a:p>
        </p:txBody>
      </p:sp>
      <p:sp>
        <p:nvSpPr>
          <p:cNvPr id="6" name="Rectangle: Rounded Corners 5">
            <a:extLst>
              <a:ext uri="{FF2B5EF4-FFF2-40B4-BE49-F238E27FC236}">
                <a16:creationId xmlns:a16="http://schemas.microsoft.com/office/drawing/2014/main" id="{B4891A76-117D-6FDD-77AD-F70439F2EC91}"/>
              </a:ext>
            </a:extLst>
          </p:cNvPr>
          <p:cNvSpPr/>
          <p:nvPr/>
        </p:nvSpPr>
        <p:spPr>
          <a:xfrm>
            <a:off x="3676650"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n with solid fill">
            <a:extLst>
              <a:ext uri="{FF2B5EF4-FFF2-40B4-BE49-F238E27FC236}">
                <a16:creationId xmlns:a16="http://schemas.microsoft.com/office/drawing/2014/main" id="{7DEE5312-033F-50AD-0317-42F61B5493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8" name="Graphic 7" descr="Woman with solid fill">
            <a:extLst>
              <a:ext uri="{FF2B5EF4-FFF2-40B4-BE49-F238E27FC236}">
                <a16:creationId xmlns:a16="http://schemas.microsoft.com/office/drawing/2014/main" id="{8F742845-E82E-DE21-796B-35DB11E0ED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9" name="Rectangle 8">
            <a:extLst>
              <a:ext uri="{FF2B5EF4-FFF2-40B4-BE49-F238E27FC236}">
                <a16:creationId xmlns:a16="http://schemas.microsoft.com/office/drawing/2014/main" id="{B4CD35B5-DFC4-2D71-5FD1-564E3BAB0EDC}"/>
              </a:ext>
            </a:extLst>
          </p:cNvPr>
          <p:cNvSpPr/>
          <p:nvPr/>
        </p:nvSpPr>
        <p:spPr>
          <a:xfrm>
            <a:off x="5227012"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13" name="Arrow: Right 12">
            <a:extLst>
              <a:ext uri="{FF2B5EF4-FFF2-40B4-BE49-F238E27FC236}">
                <a16:creationId xmlns:a16="http://schemas.microsoft.com/office/drawing/2014/main" id="{5FA2D6B3-9788-D96A-7269-3B7AFBCF95D0}"/>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8" name="Arrow: Right 17">
            <a:extLst>
              <a:ext uri="{FF2B5EF4-FFF2-40B4-BE49-F238E27FC236}">
                <a16:creationId xmlns:a16="http://schemas.microsoft.com/office/drawing/2014/main" id="{83DABD02-ED94-0391-43CD-D1196A56ECFF}"/>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Tree>
    <p:extLst>
      <p:ext uri="{BB962C8B-B14F-4D97-AF65-F5344CB8AC3E}">
        <p14:creationId xmlns:p14="http://schemas.microsoft.com/office/powerpoint/2010/main" val="118536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5:32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“But I say to you that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everyone who divorces his wife, except on the ground of sexual immorality, makes her commit adultery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r>
              <a:rPr lang="en-US" sz="4000" b="1" cap="none" spc="0" dirty="0">
                <a:ln w="6600">
                  <a:solidFill>
                    <a:schemeClr val="tx1"/>
                  </a:solidFill>
                  <a:prstDash val="solid"/>
                </a:ln>
                <a:solidFill>
                  <a:srgbClr val="FFFFFF"/>
                </a:solidFill>
                <a:effectLst>
                  <a:outerShdw dist="38100" dir="2700000" algn="tl" rotWithShape="0">
                    <a:schemeClr val="tx1"/>
                  </a:outerShdw>
                </a:effectLst>
              </a:rPr>
              <a:t> and whoever marries a divorced woman commits adultery.”</a:t>
            </a:r>
          </a:p>
        </p:txBody>
      </p:sp>
      <p:pic>
        <p:nvPicPr>
          <p:cNvPr id="4" name="Graphic 3" descr="Man with solid fill">
            <a:extLst>
              <a:ext uri="{FF2B5EF4-FFF2-40B4-BE49-F238E27FC236}">
                <a16:creationId xmlns:a16="http://schemas.microsoft.com/office/drawing/2014/main" id="{31478AE9-893B-64C7-8037-29FDFC6FAB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0" name="Graphic 9" descr="Woman with solid fill">
            <a:extLst>
              <a:ext uri="{FF2B5EF4-FFF2-40B4-BE49-F238E27FC236}">
                <a16:creationId xmlns:a16="http://schemas.microsoft.com/office/drawing/2014/main" id="{ACE80BE2-B3C0-C6B6-37F5-BACD137466C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1" name="Arrow: Right 10">
            <a:extLst>
              <a:ext uri="{FF2B5EF4-FFF2-40B4-BE49-F238E27FC236}">
                <a16:creationId xmlns:a16="http://schemas.microsoft.com/office/drawing/2014/main" id="{DDFCC4F4-A52C-2938-63F9-4AB9FB38332D}"/>
              </a:ext>
            </a:extLst>
          </p:cNvPr>
          <p:cNvSpPr/>
          <p:nvPr/>
        </p:nvSpPr>
        <p:spPr>
          <a:xfrm flipH="1">
            <a:off x="4627564" y="5684385"/>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2" name="Arrow: Right 11">
            <a:extLst>
              <a:ext uri="{FF2B5EF4-FFF2-40B4-BE49-F238E27FC236}">
                <a16:creationId xmlns:a16="http://schemas.microsoft.com/office/drawing/2014/main" id="{FE69BC44-8FD0-767F-23D3-373CEF27D824}"/>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6" name="Callout: Down Arrow 15">
            <a:extLst>
              <a:ext uri="{FF2B5EF4-FFF2-40B4-BE49-F238E27FC236}">
                <a16:creationId xmlns:a16="http://schemas.microsoft.com/office/drawing/2014/main" id="{F885E153-3E03-B670-3604-450B6035910D}"/>
              </a:ext>
            </a:extLst>
          </p:cNvPr>
          <p:cNvSpPr/>
          <p:nvPr/>
        </p:nvSpPr>
        <p:spPr>
          <a:xfrm>
            <a:off x="2759249" y="3112872"/>
            <a:ext cx="3034266" cy="1650206"/>
          </a:xfrm>
          <a:prstGeom prst="downArrowCallout">
            <a:avLst>
              <a:gd name="adj1" fmla="val 28078"/>
              <a:gd name="adj2" fmla="val 24230"/>
              <a:gd name="adj3" fmla="val 10377"/>
              <a:gd name="adj4" fmla="val 74982"/>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Makes her commit adultery</a:t>
            </a:r>
          </a:p>
        </p:txBody>
      </p:sp>
    </p:spTree>
    <p:extLst>
      <p:ext uri="{BB962C8B-B14F-4D97-AF65-F5344CB8AC3E}">
        <p14:creationId xmlns:p14="http://schemas.microsoft.com/office/powerpoint/2010/main" val="147780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5:32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“But I say to you that everyone who divorces his wife,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except on the ground of sexual immorality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r>
              <a:rPr lang="en-US" sz="4000" b="1" cap="none" spc="0" dirty="0">
                <a:ln w="6600">
                  <a:solidFill>
                    <a:schemeClr val="tx1"/>
                  </a:solidFill>
                  <a:prstDash val="solid"/>
                </a:ln>
                <a:solidFill>
                  <a:srgbClr val="FFFFFF"/>
                </a:solidFill>
                <a:effectLst>
                  <a:outerShdw dist="38100" dir="2700000" algn="tl" rotWithShape="0">
                    <a:schemeClr val="tx1"/>
                  </a:outerShdw>
                </a:effectLst>
              </a:rPr>
              <a:t> makes her commit adultery, and whoever marries a divorced woman commits adultery.”</a:t>
            </a:r>
          </a:p>
        </p:txBody>
      </p:sp>
      <p:pic>
        <p:nvPicPr>
          <p:cNvPr id="11" name="Graphic 10" descr="Man with solid fill">
            <a:extLst>
              <a:ext uri="{FF2B5EF4-FFF2-40B4-BE49-F238E27FC236}">
                <a16:creationId xmlns:a16="http://schemas.microsoft.com/office/drawing/2014/main" id="{670F017D-B06A-DC2E-AB27-0D83C9E033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2" name="Graphic 11" descr="Woman with solid fill">
            <a:extLst>
              <a:ext uri="{FF2B5EF4-FFF2-40B4-BE49-F238E27FC236}">
                <a16:creationId xmlns:a16="http://schemas.microsoft.com/office/drawing/2014/main" id="{18ABFE3A-F598-E2BA-8B90-3EC1B9ED3D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4" name="Arrow: Right 13">
            <a:extLst>
              <a:ext uri="{FF2B5EF4-FFF2-40B4-BE49-F238E27FC236}">
                <a16:creationId xmlns:a16="http://schemas.microsoft.com/office/drawing/2014/main" id="{462451D6-78CB-74C4-BA49-B489BEF16529}"/>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3" name="Rectangle 2">
            <a:extLst>
              <a:ext uri="{FF2B5EF4-FFF2-40B4-BE49-F238E27FC236}">
                <a16:creationId xmlns:a16="http://schemas.microsoft.com/office/drawing/2014/main" id="{8A62B26F-9139-6DA7-AF9F-3E29D1234720}"/>
              </a:ext>
            </a:extLst>
          </p:cNvPr>
          <p:cNvSpPr/>
          <p:nvPr/>
        </p:nvSpPr>
        <p:spPr>
          <a:xfrm>
            <a:off x="5273578" y="3247310"/>
            <a:ext cx="5008303" cy="1077218"/>
          </a:xfrm>
          <a:prstGeom prst="rect">
            <a:avLst/>
          </a:prstGeom>
          <a:solidFill>
            <a:srgbClr val="00B0F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Divorces his wife on the ground of sexual immorality</a:t>
            </a:r>
          </a:p>
        </p:txBody>
      </p:sp>
    </p:spTree>
    <p:extLst>
      <p:ext uri="{BB962C8B-B14F-4D97-AF65-F5344CB8AC3E}">
        <p14:creationId xmlns:p14="http://schemas.microsoft.com/office/powerpoint/2010/main" val="251530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27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1434834"/>
            <a:ext cx="12192001" cy="1077218"/>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Genesis 2:24:  “For this reason a man shall leave his father and his mother, and </a:t>
            </a:r>
            <a:r>
              <a:rPr lang="en-US" sz="3200" b="1" cap="none" spc="0" dirty="0">
                <a:ln w="6600">
                  <a:solidFill>
                    <a:schemeClr val="tx1"/>
                  </a:solidFill>
                  <a:prstDash val="solid"/>
                </a:ln>
                <a:solidFill>
                  <a:srgbClr val="FFFF00"/>
                </a:solidFill>
                <a:effectLst>
                  <a:outerShdw dist="38100" dir="2700000" algn="tl" rotWithShape="0">
                    <a:schemeClr val="tx1"/>
                  </a:outerShdw>
                </a:effectLst>
              </a:rPr>
              <a:t>be joined to his wife;</a:t>
            </a:r>
            <a:r>
              <a:rPr lang="en-US" sz="3200" b="1" cap="none" spc="0" dirty="0">
                <a:ln w="6600">
                  <a:solidFill>
                    <a:schemeClr val="tx1"/>
                  </a:solidFill>
                  <a:prstDash val="solid"/>
                </a:ln>
                <a:solidFill>
                  <a:schemeClr val="bg1"/>
                </a:solidFill>
                <a:effectLst>
                  <a:outerShdw dist="38100" dir="2700000" algn="tl" rotWithShape="0">
                    <a:schemeClr val="tx1"/>
                  </a:outerShdw>
                </a:effectLst>
              </a:rPr>
              <a:t> and they shall become one flesh.”</a:t>
            </a:r>
          </a:p>
        </p:txBody>
      </p:sp>
      <p:sp>
        <p:nvSpPr>
          <p:cNvPr id="2" name="Rectangle 1">
            <a:extLst>
              <a:ext uri="{FF2B5EF4-FFF2-40B4-BE49-F238E27FC236}">
                <a16:creationId xmlns:a16="http://schemas.microsoft.com/office/drawing/2014/main" id="{BBBD0CBA-0DD2-F8DA-8E4A-4EE71A2297AD}"/>
              </a:ext>
            </a:extLst>
          </p:cNvPr>
          <p:cNvSpPr/>
          <p:nvPr/>
        </p:nvSpPr>
        <p:spPr>
          <a:xfrm>
            <a:off x="0" y="2771120"/>
            <a:ext cx="12192001" cy="584775"/>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Deuteronomy 24:2:  </a:t>
            </a:r>
            <a:r>
              <a:rPr lang="en-US" sz="3200" b="1" cap="none" spc="0" dirty="0">
                <a:ln w="6600">
                  <a:solidFill>
                    <a:schemeClr val="tx1"/>
                  </a:solidFill>
                  <a:prstDash val="solid"/>
                </a:ln>
                <a:solidFill>
                  <a:srgbClr val="FFFF00"/>
                </a:solidFill>
                <a:effectLst>
                  <a:outerShdw dist="38100" dir="2700000" algn="tl" rotWithShape="0">
                    <a:schemeClr val="tx1"/>
                  </a:outerShdw>
                </a:effectLst>
              </a:rPr>
              <a:t>“becomes another man’s [wife]”</a:t>
            </a:r>
          </a:p>
        </p:txBody>
      </p:sp>
      <p:sp>
        <p:nvSpPr>
          <p:cNvPr id="3" name="Rectangle 2">
            <a:extLst>
              <a:ext uri="{FF2B5EF4-FFF2-40B4-BE49-F238E27FC236}">
                <a16:creationId xmlns:a16="http://schemas.microsoft.com/office/drawing/2014/main" id="{3C72A54A-7F5D-EF12-7700-F46B0D61D25A}"/>
              </a:ext>
            </a:extLst>
          </p:cNvPr>
          <p:cNvSpPr/>
          <p:nvPr/>
        </p:nvSpPr>
        <p:spPr>
          <a:xfrm>
            <a:off x="0" y="3614963"/>
            <a:ext cx="12192001" cy="584775"/>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Deut. 7:3:  </a:t>
            </a:r>
            <a:r>
              <a:rPr lang="en-US" sz="3200" b="1" cap="none" spc="0" dirty="0">
                <a:ln w="6600">
                  <a:solidFill>
                    <a:schemeClr val="tx1"/>
                  </a:solidFill>
                  <a:prstDash val="solid"/>
                </a:ln>
                <a:solidFill>
                  <a:srgbClr val="FFFF00"/>
                </a:solidFill>
                <a:effectLst>
                  <a:outerShdw dist="38100" dir="2700000" algn="tl" rotWithShape="0">
                    <a:schemeClr val="tx1"/>
                  </a:outerShdw>
                </a:effectLst>
              </a:rPr>
              <a:t>“give your daughters…take their daughters”</a:t>
            </a:r>
          </a:p>
        </p:txBody>
      </p:sp>
      <p:sp>
        <p:nvSpPr>
          <p:cNvPr id="4" name="Rectangle 3">
            <a:extLst>
              <a:ext uri="{FF2B5EF4-FFF2-40B4-BE49-F238E27FC236}">
                <a16:creationId xmlns:a16="http://schemas.microsoft.com/office/drawing/2014/main" id="{C4640121-8025-57D6-2C9B-CA20C45FAEE7}"/>
              </a:ext>
            </a:extLst>
          </p:cNvPr>
          <p:cNvSpPr/>
          <p:nvPr/>
        </p:nvSpPr>
        <p:spPr>
          <a:xfrm>
            <a:off x="0" y="4458806"/>
            <a:ext cx="12192001" cy="584775"/>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Ezekiel 16:8:  </a:t>
            </a:r>
            <a:r>
              <a:rPr lang="en-US" sz="3200" b="1" cap="none" spc="0" dirty="0">
                <a:ln w="6600">
                  <a:solidFill>
                    <a:schemeClr val="tx1"/>
                  </a:solidFill>
                  <a:prstDash val="solid"/>
                </a:ln>
                <a:solidFill>
                  <a:srgbClr val="FFFF00"/>
                </a:solidFill>
                <a:effectLst>
                  <a:outerShdw dist="38100" dir="2700000" algn="tl" rotWithShape="0">
                    <a:schemeClr val="tx1"/>
                  </a:outerShdw>
                </a:effectLst>
              </a:rPr>
              <a:t>“you became Mine”</a:t>
            </a:r>
          </a:p>
        </p:txBody>
      </p:sp>
      <p:sp>
        <p:nvSpPr>
          <p:cNvPr id="6" name="Rectangle 5">
            <a:extLst>
              <a:ext uri="{FF2B5EF4-FFF2-40B4-BE49-F238E27FC236}">
                <a16:creationId xmlns:a16="http://schemas.microsoft.com/office/drawing/2014/main" id="{759169D6-9E62-8909-55B6-B1BCCFA84654}"/>
              </a:ext>
            </a:extLst>
          </p:cNvPr>
          <p:cNvSpPr/>
          <p:nvPr/>
        </p:nvSpPr>
        <p:spPr>
          <a:xfrm>
            <a:off x="0" y="5302649"/>
            <a:ext cx="12192001" cy="584775"/>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I Cor. 7:2:  </a:t>
            </a:r>
            <a:r>
              <a:rPr lang="en-US" sz="3200" b="1" cap="none" spc="0" dirty="0">
                <a:ln w="6600">
                  <a:solidFill>
                    <a:schemeClr val="tx1"/>
                  </a:solidFill>
                  <a:prstDash val="solid"/>
                </a:ln>
                <a:solidFill>
                  <a:srgbClr val="FFFF00"/>
                </a:solidFill>
                <a:effectLst>
                  <a:outerShdw dist="38100" dir="2700000" algn="tl" rotWithShape="0">
                    <a:schemeClr val="tx1"/>
                  </a:outerShdw>
                </a:effectLst>
              </a:rPr>
              <a:t>“have his own wife…have her own husband”</a:t>
            </a:r>
          </a:p>
        </p:txBody>
      </p:sp>
      <p:sp>
        <p:nvSpPr>
          <p:cNvPr id="7" name="Rectangle 6">
            <a:extLst>
              <a:ext uri="{FF2B5EF4-FFF2-40B4-BE49-F238E27FC236}">
                <a16:creationId xmlns:a16="http://schemas.microsoft.com/office/drawing/2014/main" id="{8C94887E-1CC1-9738-7F4F-436A88DEE404}"/>
              </a:ext>
            </a:extLst>
          </p:cNvPr>
          <p:cNvSpPr/>
          <p:nvPr/>
        </p:nvSpPr>
        <p:spPr>
          <a:xfrm>
            <a:off x="-2" y="6146492"/>
            <a:ext cx="12192001" cy="584775"/>
          </a:xfrm>
          <a:prstGeom prst="rect">
            <a:avLst/>
          </a:prstGeom>
          <a:noFill/>
        </p:spPr>
        <p:txBody>
          <a:bodyPr wrap="square" lIns="91440" tIns="45720" rIns="91440" bIns="45720">
            <a:spAutoFit/>
          </a:bodyPr>
          <a:lstStyle/>
          <a:p>
            <a:pPr algn="ctr"/>
            <a:r>
              <a:rPr lang="en-US" sz="3200" b="1" cap="none" spc="0" dirty="0">
                <a:ln w="6600">
                  <a:solidFill>
                    <a:schemeClr val="tx1"/>
                  </a:solidFill>
                  <a:prstDash val="solid"/>
                </a:ln>
                <a:solidFill>
                  <a:schemeClr val="bg1"/>
                </a:solidFill>
                <a:effectLst>
                  <a:outerShdw dist="38100" dir="2700000" algn="tl" rotWithShape="0">
                    <a:schemeClr val="tx1"/>
                  </a:outerShdw>
                </a:effectLst>
              </a:rPr>
              <a:t>Romans 7:3:  </a:t>
            </a:r>
            <a:r>
              <a:rPr lang="en-US" sz="3200" b="1" cap="none" spc="0" dirty="0">
                <a:ln w="6600">
                  <a:solidFill>
                    <a:schemeClr val="tx1"/>
                  </a:solidFill>
                  <a:prstDash val="solid"/>
                </a:ln>
                <a:solidFill>
                  <a:srgbClr val="FFFF00"/>
                </a:solidFill>
                <a:effectLst>
                  <a:outerShdw dist="38100" dir="2700000" algn="tl" rotWithShape="0">
                    <a:schemeClr val="tx1"/>
                  </a:outerShdw>
                </a:effectLst>
              </a:rPr>
              <a:t>“she is joined to another man”</a:t>
            </a:r>
          </a:p>
        </p:txBody>
      </p:sp>
      <p:sp>
        <p:nvSpPr>
          <p:cNvPr id="8" name="Rectangle 7">
            <a:extLst>
              <a:ext uri="{FF2B5EF4-FFF2-40B4-BE49-F238E27FC236}">
                <a16:creationId xmlns:a16="http://schemas.microsoft.com/office/drawing/2014/main" id="{5271FCC4-78AC-209C-C7D4-730120B8E7AF}"/>
              </a:ext>
            </a:extLst>
          </p:cNvPr>
          <p:cNvSpPr/>
          <p:nvPr/>
        </p:nvSpPr>
        <p:spPr>
          <a:xfrm>
            <a:off x="-3" y="0"/>
            <a:ext cx="12192001" cy="1323439"/>
          </a:xfrm>
          <a:prstGeom prst="rect">
            <a:avLst/>
          </a:prstGeom>
          <a:solidFill>
            <a:schemeClr val="tx1"/>
          </a:solidFill>
        </p:spPr>
        <p:txBody>
          <a:bodyPr wrap="square" lIns="91440" tIns="45720" rIns="91440" bIns="45720">
            <a:spAutoFit/>
          </a:bodyPr>
          <a:lstStyle/>
          <a:p>
            <a:pPr algn="ctr"/>
            <a:r>
              <a:rPr lang="en-US" sz="4000" b="1" cap="none" spc="0" dirty="0">
                <a:ln w="6600">
                  <a:solidFill>
                    <a:schemeClr val="tx1"/>
                  </a:solidFill>
                  <a:prstDash val="solid"/>
                </a:ln>
                <a:solidFill>
                  <a:schemeClr val="bg1"/>
                </a:solidFill>
                <a:effectLst>
                  <a:outerShdw dist="38100" dir="2700000" algn="tl" rotWithShape="0">
                    <a:schemeClr val="tx1"/>
                  </a:outerShdw>
                </a:effectLst>
              </a:rPr>
              <a:t>The Bible doesn’t always use the word “married” to refer to marriage.  It often uses a descriptive phrase.</a:t>
            </a:r>
          </a:p>
        </p:txBody>
      </p:sp>
    </p:spTree>
    <p:extLst>
      <p:ext uri="{BB962C8B-B14F-4D97-AF65-F5344CB8AC3E}">
        <p14:creationId xmlns:p14="http://schemas.microsoft.com/office/powerpoint/2010/main" val="393331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015145C-7DDE-65A4-CB6D-26DF5E2B1967}"/>
              </a:ext>
            </a:extLst>
          </p:cNvPr>
          <p:cNvSpPr/>
          <p:nvPr/>
        </p:nvSpPr>
        <p:spPr>
          <a:xfrm>
            <a:off x="160345" y="4663901"/>
            <a:ext cx="4838700" cy="167063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 y="0"/>
            <a:ext cx="12192001" cy="646331"/>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Matthew 5:32 (ESV)</a:t>
            </a:r>
          </a:p>
        </p:txBody>
      </p:sp>
      <p:sp>
        <p:nvSpPr>
          <p:cNvPr id="2" name="TextBox 1">
            <a:extLst>
              <a:ext uri="{FF2B5EF4-FFF2-40B4-BE49-F238E27FC236}">
                <a16:creationId xmlns:a16="http://schemas.microsoft.com/office/drawing/2014/main" id="{0ADE04ED-336D-FD75-91CE-74E4E15CB055}"/>
              </a:ext>
            </a:extLst>
          </p:cNvPr>
          <p:cNvSpPr txBox="1"/>
          <p:nvPr/>
        </p:nvSpPr>
        <p:spPr>
          <a:xfrm>
            <a:off x="0" y="647570"/>
            <a:ext cx="12192000" cy="2554545"/>
          </a:xfrm>
          <a:prstGeom prst="rect">
            <a:avLst/>
          </a:prstGeom>
          <a:noFill/>
        </p:spPr>
        <p:txBody>
          <a:bodyPr wrap="square">
            <a:spAutoFit/>
          </a:bodyPr>
          <a:lstStyle/>
          <a:p>
            <a:pPr algn="ctr"/>
            <a:r>
              <a:rPr lang="en-US" sz="4000" b="1" cap="none" spc="0" dirty="0">
                <a:ln w="6600">
                  <a:solidFill>
                    <a:schemeClr val="tx1"/>
                  </a:solidFill>
                  <a:prstDash val="solid"/>
                </a:ln>
                <a:solidFill>
                  <a:srgbClr val="FFFFFF"/>
                </a:solidFill>
                <a:effectLst>
                  <a:outerShdw dist="38100" dir="2700000" algn="tl" rotWithShape="0">
                    <a:schemeClr val="tx1"/>
                  </a:outerShdw>
                </a:effectLst>
              </a:rPr>
              <a:t>“But I </a:t>
            </a:r>
            <a:r>
              <a:rPr lang="en-US" sz="4000" b="1" cap="none" spc="0" dirty="0">
                <a:ln w="6600">
                  <a:solidFill>
                    <a:schemeClr val="tx1"/>
                  </a:solidFill>
                  <a:prstDash val="solid"/>
                </a:ln>
                <a:solidFill>
                  <a:schemeClr val="bg1"/>
                </a:solidFill>
                <a:effectLst>
                  <a:outerShdw dist="38100" dir="2700000" algn="tl" rotWithShape="0">
                    <a:schemeClr val="tx1"/>
                  </a:outerShdw>
                </a:effectLst>
              </a:rPr>
              <a:t>say to you that everyone who divorces his wife, except on the ground of sexual immorality, makes her commit adultery</a:t>
            </a:r>
            <a:r>
              <a:rPr lang="en-US" sz="4000" b="1" cap="none" spc="0" dirty="0">
                <a:ln w="6600">
                  <a:solidFill>
                    <a:schemeClr val="tx1"/>
                  </a:solidFill>
                  <a:prstDash val="solid"/>
                </a:ln>
                <a:solidFill>
                  <a:srgbClr val="FFFFFF"/>
                </a:solidFill>
                <a:effectLst>
                  <a:outerShdw dist="38100" dir="2700000" algn="tl" rotWithShape="0">
                    <a:schemeClr val="tx1"/>
                  </a:outerShdw>
                </a:effectLst>
              </a:rPr>
              <a:t>, </a:t>
            </a:r>
            <a:r>
              <a:rPr lang="en-US" sz="4000" b="1" u="sng" cap="none" spc="0" dirty="0">
                <a:ln w="6600">
                  <a:solidFill>
                    <a:schemeClr val="tx1"/>
                  </a:solidFill>
                  <a:prstDash val="solid"/>
                </a:ln>
                <a:solidFill>
                  <a:srgbClr val="FFFF00"/>
                </a:solidFill>
                <a:effectLst>
                  <a:outerShdw dist="38100" dir="2700000" algn="tl" rotWithShape="0">
                    <a:schemeClr val="tx1"/>
                  </a:outerShdw>
                </a:effectLst>
              </a:rPr>
              <a:t>and whoever marries a divorced woman commits adultery</a:t>
            </a:r>
            <a:r>
              <a:rPr lang="en-US" sz="4000" b="1" cap="none" spc="0" dirty="0">
                <a:ln w="6600">
                  <a:solidFill>
                    <a:schemeClr val="tx1"/>
                  </a:solidFill>
                  <a:prstDash val="solid"/>
                </a:ln>
                <a:solidFill>
                  <a:srgbClr val="FFFF00"/>
                </a:solidFill>
                <a:effectLst>
                  <a:outerShdw dist="38100" dir="2700000" algn="tl" rotWithShape="0">
                    <a:schemeClr val="tx1"/>
                  </a:outerShdw>
                </a:effectLst>
              </a:rPr>
              <a:t>.”</a:t>
            </a:r>
          </a:p>
        </p:txBody>
      </p:sp>
      <p:pic>
        <p:nvPicPr>
          <p:cNvPr id="11" name="Graphic 10" descr="Man with solid fill">
            <a:extLst>
              <a:ext uri="{FF2B5EF4-FFF2-40B4-BE49-F238E27FC236}">
                <a16:creationId xmlns:a16="http://schemas.microsoft.com/office/drawing/2014/main" id="{670F017D-B06A-DC2E-AB27-0D83C9E033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228161" y="4774705"/>
            <a:ext cx="1374913" cy="1374913"/>
          </a:xfrm>
          <a:prstGeom prst="rect">
            <a:avLst/>
          </a:prstGeom>
        </p:spPr>
      </p:pic>
      <p:pic>
        <p:nvPicPr>
          <p:cNvPr id="12" name="Graphic 11" descr="Woman with solid fill">
            <a:extLst>
              <a:ext uri="{FF2B5EF4-FFF2-40B4-BE49-F238E27FC236}">
                <a16:creationId xmlns:a16="http://schemas.microsoft.com/office/drawing/2014/main" id="{18ABFE3A-F598-E2BA-8B90-3EC1B9ED3D7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8926" y="4774705"/>
            <a:ext cx="1374913" cy="1374913"/>
          </a:xfrm>
          <a:prstGeom prst="rect">
            <a:avLst/>
          </a:prstGeom>
        </p:spPr>
      </p:pic>
      <p:sp>
        <p:nvSpPr>
          <p:cNvPr id="14" name="Arrow: Right 13">
            <a:extLst>
              <a:ext uri="{FF2B5EF4-FFF2-40B4-BE49-F238E27FC236}">
                <a16:creationId xmlns:a16="http://schemas.microsoft.com/office/drawing/2014/main" id="{462451D6-78CB-74C4-BA49-B489BEF16529}"/>
              </a:ext>
            </a:extLst>
          </p:cNvPr>
          <p:cNvSpPr/>
          <p:nvPr/>
        </p:nvSpPr>
        <p:spPr>
          <a:xfrm>
            <a:off x="4627564" y="4525742"/>
            <a:ext cx="2936872" cy="751413"/>
          </a:xfrm>
          <a:prstGeom prst="rightArrow">
            <a:avLst>
              <a:gd name="adj1" fmla="val 68841"/>
              <a:gd name="adj2" fmla="val 76151"/>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Bound by law</a:t>
            </a:r>
          </a:p>
        </p:txBody>
      </p:sp>
      <p:sp>
        <p:nvSpPr>
          <p:cNvPr id="17" name="Rectangle 16">
            <a:extLst>
              <a:ext uri="{FF2B5EF4-FFF2-40B4-BE49-F238E27FC236}">
                <a16:creationId xmlns:a16="http://schemas.microsoft.com/office/drawing/2014/main" id="{8F7A5779-0FF6-78B6-398B-53D9A310E60B}"/>
              </a:ext>
            </a:extLst>
          </p:cNvPr>
          <p:cNvSpPr/>
          <p:nvPr/>
        </p:nvSpPr>
        <p:spPr>
          <a:xfrm>
            <a:off x="5273578" y="3247310"/>
            <a:ext cx="5008303" cy="1077218"/>
          </a:xfrm>
          <a:prstGeom prst="rect">
            <a:avLst/>
          </a:prstGeom>
          <a:solidFill>
            <a:srgbClr val="00B0F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Divorces his wife on the ground of sexual immorality</a:t>
            </a:r>
          </a:p>
        </p:txBody>
      </p:sp>
      <p:pic>
        <p:nvPicPr>
          <p:cNvPr id="4" name="Graphic 3" descr="Man with solid fill">
            <a:extLst>
              <a:ext uri="{FF2B5EF4-FFF2-40B4-BE49-F238E27FC236}">
                <a16:creationId xmlns:a16="http://schemas.microsoft.com/office/drawing/2014/main" id="{E885F5A8-793B-35E0-886A-89ADCB9E31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92609" y="4774705"/>
            <a:ext cx="1374913" cy="1374913"/>
          </a:xfrm>
          <a:prstGeom prst="rect">
            <a:avLst/>
          </a:prstGeom>
        </p:spPr>
      </p:pic>
      <p:sp>
        <p:nvSpPr>
          <p:cNvPr id="6" name="Rectangle 5">
            <a:extLst>
              <a:ext uri="{FF2B5EF4-FFF2-40B4-BE49-F238E27FC236}">
                <a16:creationId xmlns:a16="http://schemas.microsoft.com/office/drawing/2014/main" id="{D4D95145-C106-A9AE-C638-E265F4163ACC}"/>
              </a:ext>
            </a:extLst>
          </p:cNvPr>
          <p:cNvSpPr/>
          <p:nvPr/>
        </p:nvSpPr>
        <p:spPr>
          <a:xfrm>
            <a:off x="1710707" y="5138995"/>
            <a:ext cx="1737976" cy="646331"/>
          </a:xfrm>
          <a:prstGeom prst="rect">
            <a:avLst/>
          </a:prstGeom>
          <a:noFill/>
        </p:spPr>
        <p:txBody>
          <a:bodyPr wrap="none" lIns="91440" tIns="45720" rIns="91440" bIns="45720">
            <a:spAutoFit/>
          </a:bodyPr>
          <a:lstStyle/>
          <a:p>
            <a:pPr algn="ctr"/>
            <a:r>
              <a:rPr lang="en-US" sz="3600" b="1" cap="none" spc="0" dirty="0">
                <a:ln w="6600">
                  <a:solidFill>
                    <a:schemeClr val="tx1"/>
                  </a:solidFill>
                  <a:prstDash val="solid"/>
                </a:ln>
                <a:solidFill>
                  <a:srgbClr val="FFFFFF"/>
                </a:solidFill>
                <a:effectLst>
                  <a:outerShdw dist="38100" dir="2700000" algn="tl" rotWithShape="0">
                    <a:schemeClr val="tx1"/>
                  </a:outerShdw>
                </a:effectLst>
              </a:rPr>
              <a:t>Married</a:t>
            </a:r>
          </a:p>
        </p:txBody>
      </p:sp>
      <p:sp>
        <p:nvSpPr>
          <p:cNvPr id="7" name="Rectangle 6">
            <a:extLst>
              <a:ext uri="{FF2B5EF4-FFF2-40B4-BE49-F238E27FC236}">
                <a16:creationId xmlns:a16="http://schemas.microsoft.com/office/drawing/2014/main" id="{C03DE405-D787-15A8-F04F-17AC84D8FFCC}"/>
              </a:ext>
            </a:extLst>
          </p:cNvPr>
          <p:cNvSpPr/>
          <p:nvPr/>
        </p:nvSpPr>
        <p:spPr>
          <a:xfrm>
            <a:off x="157403" y="3697485"/>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
        <p:nvSpPr>
          <p:cNvPr id="8" name="Rectangle 7">
            <a:extLst>
              <a:ext uri="{FF2B5EF4-FFF2-40B4-BE49-F238E27FC236}">
                <a16:creationId xmlns:a16="http://schemas.microsoft.com/office/drawing/2014/main" id="{55790C5E-59B6-BF01-3C07-12489F6FAEE0}"/>
              </a:ext>
            </a:extLst>
          </p:cNvPr>
          <p:cNvSpPr/>
          <p:nvPr/>
        </p:nvSpPr>
        <p:spPr>
          <a:xfrm>
            <a:off x="3413614" y="3697485"/>
            <a:ext cx="1719022" cy="1077218"/>
          </a:xfrm>
          <a:prstGeom prst="rect">
            <a:avLst/>
          </a:prstGeom>
          <a:solidFill>
            <a:srgbClr val="C00000"/>
          </a:solidFill>
          <a:ln>
            <a:solidFill>
              <a:schemeClr val="bg1"/>
            </a:solidFill>
          </a:ln>
        </p:spPr>
        <p:txBody>
          <a:bodyPr wrap="square" lIns="91440" tIns="45720" rIns="91440" bIns="45720">
            <a:spAutoFit/>
          </a:bodyPr>
          <a:lstStyle/>
          <a:p>
            <a:pPr algn="ctr"/>
            <a:r>
              <a:rPr lang="en-US" sz="3200" b="1" cap="none" spc="0" dirty="0">
                <a:ln w="6600">
                  <a:solidFill>
                    <a:schemeClr val="tx1"/>
                  </a:solidFill>
                  <a:prstDash val="solid"/>
                </a:ln>
                <a:solidFill>
                  <a:srgbClr val="FFFFFF"/>
                </a:solidFill>
                <a:effectLst>
                  <a:outerShdw dist="38100" dir="2700000" algn="tl" rotWithShape="0">
                    <a:schemeClr val="tx1"/>
                  </a:outerShdw>
                </a:effectLst>
              </a:rPr>
              <a:t>Commits adultery</a:t>
            </a:r>
          </a:p>
        </p:txBody>
      </p:sp>
    </p:spTree>
    <p:extLst>
      <p:ext uri="{BB962C8B-B14F-4D97-AF65-F5344CB8AC3E}">
        <p14:creationId xmlns:p14="http://schemas.microsoft.com/office/powerpoint/2010/main" val="31664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E04ED-336D-FD75-91CE-74E4E15CB055}"/>
              </a:ext>
            </a:extLst>
          </p:cNvPr>
          <p:cNvSpPr txBox="1"/>
          <p:nvPr/>
        </p:nvSpPr>
        <p:spPr>
          <a:xfrm>
            <a:off x="456134" y="2551837"/>
            <a:ext cx="11279732" cy="1754326"/>
          </a:xfrm>
          <a:prstGeom prst="rect">
            <a:avLst/>
          </a:prstGeom>
          <a:noFill/>
        </p:spPr>
        <p:txBody>
          <a:bodyPr wrap="square">
            <a:spAutoFit/>
          </a:bodyPr>
          <a:lstStyle/>
          <a:p>
            <a:pPr algn="ctr"/>
            <a:r>
              <a:rPr lang="en-US" sz="5400" b="1" cap="none" spc="0" dirty="0">
                <a:ln w="6600">
                  <a:solidFill>
                    <a:schemeClr val="tx1"/>
                  </a:solidFill>
                  <a:prstDash val="solid"/>
                </a:ln>
                <a:solidFill>
                  <a:srgbClr val="FFFFFF"/>
                </a:solidFill>
                <a:effectLst>
                  <a:outerShdw dist="38100" dir="2700000" algn="tl" rotWithShape="0">
                    <a:schemeClr val="tx1"/>
                  </a:outerShdw>
                </a:effectLst>
              </a:rPr>
              <a:t>SIN and SATAN are the problems here, not God or His laws.</a:t>
            </a:r>
            <a:endParaRPr lang="en-US" sz="5400" b="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387438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8ABC7D5-C1BA-94FD-1CC6-17859727EC6A}"/>
              </a:ext>
            </a:extLst>
          </p:cNvPr>
          <p:cNvSpPr/>
          <p:nvPr/>
        </p:nvSpPr>
        <p:spPr>
          <a:xfrm>
            <a:off x="7190449" y="396729"/>
            <a:ext cx="4800600" cy="2833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18228" y="1116449"/>
            <a:ext cx="2590800" cy="175432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Old Testament Hebrew</a:t>
            </a:r>
            <a:endParaRPr lang="en-US" sz="32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3" name="Rectangle 2">
            <a:extLst>
              <a:ext uri="{FF2B5EF4-FFF2-40B4-BE49-F238E27FC236}">
                <a16:creationId xmlns:a16="http://schemas.microsoft.com/office/drawing/2014/main" id="{3D633D6A-6084-B839-D690-AB718A4214AF}"/>
              </a:ext>
            </a:extLst>
          </p:cNvPr>
          <p:cNvSpPr/>
          <p:nvPr/>
        </p:nvSpPr>
        <p:spPr>
          <a:xfrm>
            <a:off x="8957248" y="1263450"/>
            <a:ext cx="1267002" cy="646331"/>
          </a:xfrm>
          <a:prstGeom prst="rect">
            <a:avLst/>
          </a:prstGeom>
          <a:noFill/>
        </p:spPr>
        <p:txBody>
          <a:bodyPr wrap="square" lIns="91440" tIns="45720" rIns="91440" bIns="45720">
            <a:spAutoFit/>
          </a:bodyPr>
          <a:lstStyle/>
          <a:p>
            <a:pPr algn="ctr"/>
            <a:r>
              <a:rPr lang="en-US" sz="3600" b="1" i="1" cap="none" spc="0" dirty="0" err="1">
                <a:ln w="6600">
                  <a:solidFill>
                    <a:schemeClr val="tx1"/>
                  </a:solidFill>
                  <a:prstDash val="solid"/>
                </a:ln>
                <a:solidFill>
                  <a:srgbClr val="FFFF00"/>
                </a:solidFill>
                <a:effectLst>
                  <a:outerShdw dist="38100" dir="2700000" algn="tl" rotWithShape="0">
                    <a:schemeClr val="tx1"/>
                  </a:outerShdw>
                </a:effectLst>
              </a:rPr>
              <a:t>issa</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pic>
        <p:nvPicPr>
          <p:cNvPr id="9" name="Picture 8">
            <a:extLst>
              <a:ext uri="{FF2B5EF4-FFF2-40B4-BE49-F238E27FC236}">
                <a16:creationId xmlns:a16="http://schemas.microsoft.com/office/drawing/2014/main" id="{DBCBCA88-A5D9-F958-BE30-5A5C90C17BEA}"/>
              </a:ext>
            </a:extLst>
          </p:cNvPr>
          <p:cNvPicPr>
            <a:picLocks noChangeAspect="1"/>
          </p:cNvPicPr>
          <p:nvPr/>
        </p:nvPicPr>
        <p:blipFill>
          <a:blip r:embed="rId2"/>
          <a:stretch>
            <a:fillRect/>
          </a:stretch>
        </p:blipFill>
        <p:spPr>
          <a:xfrm>
            <a:off x="8957248" y="491817"/>
            <a:ext cx="1267002" cy="771633"/>
          </a:xfrm>
          <a:prstGeom prst="rect">
            <a:avLst/>
          </a:prstGeom>
        </p:spPr>
      </p:pic>
      <p:sp>
        <p:nvSpPr>
          <p:cNvPr id="10" name="Rectangle 9">
            <a:extLst>
              <a:ext uri="{FF2B5EF4-FFF2-40B4-BE49-F238E27FC236}">
                <a16:creationId xmlns:a16="http://schemas.microsoft.com/office/drawing/2014/main" id="{AD70BE87-98B3-E918-5C67-357B477E6023}"/>
              </a:ext>
            </a:extLst>
          </p:cNvPr>
          <p:cNvSpPr/>
          <p:nvPr/>
        </p:nvSpPr>
        <p:spPr>
          <a:xfrm>
            <a:off x="7474344" y="2444658"/>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“woman”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11" name="Rectangle 10">
            <a:extLst>
              <a:ext uri="{FF2B5EF4-FFF2-40B4-BE49-F238E27FC236}">
                <a16:creationId xmlns:a16="http://schemas.microsoft.com/office/drawing/2014/main" id="{1828222F-1673-0063-4F38-27E4C59DAE50}"/>
              </a:ext>
            </a:extLst>
          </p:cNvPr>
          <p:cNvSpPr/>
          <p:nvPr/>
        </p:nvSpPr>
        <p:spPr>
          <a:xfrm>
            <a:off x="9618399" y="2444657"/>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“wife”</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13" name="Straight Arrow Connector 12">
            <a:extLst>
              <a:ext uri="{FF2B5EF4-FFF2-40B4-BE49-F238E27FC236}">
                <a16:creationId xmlns:a16="http://schemas.microsoft.com/office/drawing/2014/main" id="{D70E485F-4B5B-9E5F-EF8E-DC78EC8B87BD}"/>
              </a:ext>
            </a:extLst>
          </p:cNvPr>
          <p:cNvCxnSpPr/>
          <p:nvPr/>
        </p:nvCxnSpPr>
        <p:spPr>
          <a:xfrm flipH="1">
            <a:off x="8719123" y="188501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93FE2F1E-8097-D203-2A45-904E0C2BD016}"/>
              </a:ext>
            </a:extLst>
          </p:cNvPr>
          <p:cNvCxnSpPr>
            <a:cxnSpLocks/>
          </p:cNvCxnSpPr>
          <p:nvPr/>
        </p:nvCxnSpPr>
        <p:spPr>
          <a:xfrm>
            <a:off x="9986125" y="188501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Rounded Corners 16">
            <a:extLst>
              <a:ext uri="{FF2B5EF4-FFF2-40B4-BE49-F238E27FC236}">
                <a16:creationId xmlns:a16="http://schemas.microsoft.com/office/drawing/2014/main" id="{19BA09C0-7119-9F6B-9D3E-3B9598E544C3}"/>
              </a:ext>
            </a:extLst>
          </p:cNvPr>
          <p:cNvSpPr/>
          <p:nvPr/>
        </p:nvSpPr>
        <p:spPr>
          <a:xfrm>
            <a:off x="7190449" y="3625864"/>
            <a:ext cx="4800600" cy="2833906"/>
          </a:xfrm>
          <a:prstGeom prst="roundRect">
            <a:avLst/>
          </a:prstGeom>
          <a:solidFill>
            <a:srgbClr val="004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684DF59-BE24-A3ED-86ED-ACD74B188F22}"/>
              </a:ext>
            </a:extLst>
          </p:cNvPr>
          <p:cNvSpPr/>
          <p:nvPr/>
        </p:nvSpPr>
        <p:spPr>
          <a:xfrm>
            <a:off x="2282072" y="3627364"/>
            <a:ext cx="4800600" cy="2833906"/>
          </a:xfrm>
          <a:prstGeom prst="roundRect">
            <a:avLst/>
          </a:prstGeom>
          <a:solidFill>
            <a:srgbClr val="004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0C50C27-6E94-AE9F-A15D-808CD60E83F5}"/>
              </a:ext>
            </a:extLst>
          </p:cNvPr>
          <p:cNvSpPr/>
          <p:nvPr/>
        </p:nvSpPr>
        <p:spPr>
          <a:xfrm>
            <a:off x="2282072" y="396729"/>
            <a:ext cx="4800600" cy="2833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5B310B-DAE2-6E29-3651-C7BBBBC615EB}"/>
              </a:ext>
            </a:extLst>
          </p:cNvPr>
          <p:cNvSpPr/>
          <p:nvPr/>
        </p:nvSpPr>
        <p:spPr>
          <a:xfrm>
            <a:off x="-118228" y="3987224"/>
            <a:ext cx="2590800" cy="175432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New Testament Greek</a:t>
            </a:r>
            <a:endParaRPr lang="en-US" sz="32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1" name="Rectangle 20">
            <a:extLst>
              <a:ext uri="{FF2B5EF4-FFF2-40B4-BE49-F238E27FC236}">
                <a16:creationId xmlns:a16="http://schemas.microsoft.com/office/drawing/2014/main" id="{2F909752-BBAA-F4FF-E847-B2D425811411}"/>
              </a:ext>
            </a:extLst>
          </p:cNvPr>
          <p:cNvSpPr/>
          <p:nvPr/>
        </p:nvSpPr>
        <p:spPr>
          <a:xfrm>
            <a:off x="7474344" y="5776962"/>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“woman”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2" name="Rectangle 21">
            <a:extLst>
              <a:ext uri="{FF2B5EF4-FFF2-40B4-BE49-F238E27FC236}">
                <a16:creationId xmlns:a16="http://schemas.microsoft.com/office/drawing/2014/main" id="{A31DCBCF-E631-6CFA-0DEB-F0396EDA131A}"/>
              </a:ext>
            </a:extLst>
          </p:cNvPr>
          <p:cNvSpPr/>
          <p:nvPr/>
        </p:nvSpPr>
        <p:spPr>
          <a:xfrm>
            <a:off x="9618399" y="5776961"/>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“wife”</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23" name="Straight Arrow Connector 22">
            <a:extLst>
              <a:ext uri="{FF2B5EF4-FFF2-40B4-BE49-F238E27FC236}">
                <a16:creationId xmlns:a16="http://schemas.microsoft.com/office/drawing/2014/main" id="{81F1A792-FB5A-1AA9-F04C-DF62D877CF85}"/>
              </a:ext>
            </a:extLst>
          </p:cNvPr>
          <p:cNvCxnSpPr/>
          <p:nvPr/>
        </p:nvCxnSpPr>
        <p:spPr>
          <a:xfrm flipH="1">
            <a:off x="8719123"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66E7371C-5303-36E2-A065-DE8BA543B967}"/>
              </a:ext>
            </a:extLst>
          </p:cNvPr>
          <p:cNvCxnSpPr>
            <a:cxnSpLocks/>
          </p:cNvCxnSpPr>
          <p:nvPr/>
        </p:nvCxnSpPr>
        <p:spPr>
          <a:xfrm>
            <a:off x="9986125"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FD7EB72C-A7D8-AA6B-813E-5AC07FD3FA46}"/>
              </a:ext>
            </a:extLst>
          </p:cNvPr>
          <p:cNvSpPr/>
          <p:nvPr/>
        </p:nvSpPr>
        <p:spPr>
          <a:xfrm>
            <a:off x="2601251" y="5776962"/>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6" name="Rectangle 25">
            <a:extLst>
              <a:ext uri="{FF2B5EF4-FFF2-40B4-BE49-F238E27FC236}">
                <a16:creationId xmlns:a16="http://schemas.microsoft.com/office/drawing/2014/main" id="{EF688EB2-C2C3-468A-4A2C-63DFA0ACF65B}"/>
              </a:ext>
            </a:extLst>
          </p:cNvPr>
          <p:cNvSpPr/>
          <p:nvPr/>
        </p:nvSpPr>
        <p:spPr>
          <a:xfrm>
            <a:off x="4606176" y="5776960"/>
            <a:ext cx="2255536"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“husband”</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27" name="Straight Arrow Connector 26">
            <a:extLst>
              <a:ext uri="{FF2B5EF4-FFF2-40B4-BE49-F238E27FC236}">
                <a16:creationId xmlns:a16="http://schemas.microsoft.com/office/drawing/2014/main" id="{81862065-47EB-60A8-6C09-0A5045ED81CB}"/>
              </a:ext>
            </a:extLst>
          </p:cNvPr>
          <p:cNvCxnSpPr/>
          <p:nvPr/>
        </p:nvCxnSpPr>
        <p:spPr>
          <a:xfrm flipH="1">
            <a:off x="3846030"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C82016A6-3A60-C165-2715-21336E603231}"/>
              </a:ext>
            </a:extLst>
          </p:cNvPr>
          <p:cNvCxnSpPr>
            <a:cxnSpLocks/>
          </p:cNvCxnSpPr>
          <p:nvPr/>
        </p:nvCxnSpPr>
        <p:spPr>
          <a:xfrm>
            <a:off x="5113032"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ectangle 28">
            <a:extLst>
              <a:ext uri="{FF2B5EF4-FFF2-40B4-BE49-F238E27FC236}">
                <a16:creationId xmlns:a16="http://schemas.microsoft.com/office/drawing/2014/main" id="{DD94DED0-EC46-8FA4-6048-C694438CF5C4}"/>
              </a:ext>
            </a:extLst>
          </p:cNvPr>
          <p:cNvSpPr/>
          <p:nvPr/>
        </p:nvSpPr>
        <p:spPr>
          <a:xfrm>
            <a:off x="2601251" y="2469428"/>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30" name="Rectangle 29">
            <a:extLst>
              <a:ext uri="{FF2B5EF4-FFF2-40B4-BE49-F238E27FC236}">
                <a16:creationId xmlns:a16="http://schemas.microsoft.com/office/drawing/2014/main" id="{3479703C-CD78-D44A-7001-C5123D50C2FB}"/>
              </a:ext>
            </a:extLst>
          </p:cNvPr>
          <p:cNvSpPr/>
          <p:nvPr/>
        </p:nvSpPr>
        <p:spPr>
          <a:xfrm>
            <a:off x="4606176" y="2469427"/>
            <a:ext cx="2255536"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“husband”</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31" name="Straight Arrow Connector 30">
            <a:extLst>
              <a:ext uri="{FF2B5EF4-FFF2-40B4-BE49-F238E27FC236}">
                <a16:creationId xmlns:a16="http://schemas.microsoft.com/office/drawing/2014/main" id="{459A5CE2-407A-EA76-4D51-FC52A4ECE8D0}"/>
              </a:ext>
            </a:extLst>
          </p:cNvPr>
          <p:cNvCxnSpPr/>
          <p:nvPr/>
        </p:nvCxnSpPr>
        <p:spPr>
          <a:xfrm flipH="1">
            <a:off x="3846030" y="190978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A0474E9B-DD04-EB79-BC3F-D6046E11CE4C}"/>
              </a:ext>
            </a:extLst>
          </p:cNvPr>
          <p:cNvCxnSpPr>
            <a:cxnSpLocks/>
          </p:cNvCxnSpPr>
          <p:nvPr/>
        </p:nvCxnSpPr>
        <p:spPr>
          <a:xfrm>
            <a:off x="5113032" y="190978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4" name="Picture 33">
            <a:extLst>
              <a:ext uri="{FF2B5EF4-FFF2-40B4-BE49-F238E27FC236}">
                <a16:creationId xmlns:a16="http://schemas.microsoft.com/office/drawing/2014/main" id="{F721A502-52C3-7AA0-F0D8-CA76DE6FB75E}"/>
              </a:ext>
            </a:extLst>
          </p:cNvPr>
          <p:cNvPicPr>
            <a:picLocks noChangeAspect="1"/>
          </p:cNvPicPr>
          <p:nvPr/>
        </p:nvPicPr>
        <p:blipFill>
          <a:blip r:embed="rId3"/>
          <a:stretch>
            <a:fillRect/>
          </a:stretch>
        </p:blipFill>
        <p:spPr>
          <a:xfrm>
            <a:off x="4174655" y="491817"/>
            <a:ext cx="1086002" cy="800212"/>
          </a:xfrm>
          <a:prstGeom prst="rect">
            <a:avLst/>
          </a:prstGeom>
        </p:spPr>
      </p:pic>
      <p:sp>
        <p:nvSpPr>
          <p:cNvPr id="35" name="Rectangle 34">
            <a:extLst>
              <a:ext uri="{FF2B5EF4-FFF2-40B4-BE49-F238E27FC236}">
                <a16:creationId xmlns:a16="http://schemas.microsoft.com/office/drawing/2014/main" id="{A0E7805F-BD56-CF18-4A73-C5AE222ABAE6}"/>
              </a:ext>
            </a:extLst>
          </p:cNvPr>
          <p:cNvSpPr/>
          <p:nvPr/>
        </p:nvSpPr>
        <p:spPr>
          <a:xfrm>
            <a:off x="4174655" y="1289480"/>
            <a:ext cx="1086002"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rgbClr val="FFFF00"/>
                </a:solidFill>
                <a:effectLst>
                  <a:outerShdw dist="38100" dir="2700000" algn="tl" rotWithShape="0">
                    <a:schemeClr val="tx1"/>
                  </a:outerShdw>
                </a:effectLst>
              </a:rPr>
              <a:t>is</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pic>
        <p:nvPicPr>
          <p:cNvPr id="37" name="Picture 36">
            <a:extLst>
              <a:ext uri="{FF2B5EF4-FFF2-40B4-BE49-F238E27FC236}">
                <a16:creationId xmlns:a16="http://schemas.microsoft.com/office/drawing/2014/main" id="{78BBA861-E222-93D4-BD31-3AD09767BCF2}"/>
              </a:ext>
            </a:extLst>
          </p:cNvPr>
          <p:cNvPicPr>
            <a:picLocks noChangeAspect="1"/>
          </p:cNvPicPr>
          <p:nvPr/>
        </p:nvPicPr>
        <p:blipFill>
          <a:blip r:embed="rId4"/>
          <a:stretch>
            <a:fillRect/>
          </a:stretch>
        </p:blipFill>
        <p:spPr>
          <a:xfrm>
            <a:off x="8957248" y="3760102"/>
            <a:ext cx="1267002" cy="728297"/>
          </a:xfrm>
          <a:prstGeom prst="rect">
            <a:avLst/>
          </a:prstGeom>
        </p:spPr>
      </p:pic>
      <p:sp>
        <p:nvSpPr>
          <p:cNvPr id="38" name="Rectangle 37">
            <a:extLst>
              <a:ext uri="{FF2B5EF4-FFF2-40B4-BE49-F238E27FC236}">
                <a16:creationId xmlns:a16="http://schemas.microsoft.com/office/drawing/2014/main" id="{E44F8EB2-1F3C-5527-F497-1FC06629A766}"/>
              </a:ext>
            </a:extLst>
          </p:cNvPr>
          <p:cNvSpPr/>
          <p:nvPr/>
        </p:nvSpPr>
        <p:spPr>
          <a:xfrm>
            <a:off x="8957248" y="4486348"/>
            <a:ext cx="1267002" cy="646331"/>
          </a:xfrm>
          <a:prstGeom prst="rect">
            <a:avLst/>
          </a:prstGeom>
          <a:noFill/>
        </p:spPr>
        <p:txBody>
          <a:bodyPr wrap="square" lIns="91440" tIns="45720" rIns="91440" bIns="45720">
            <a:spAutoFit/>
          </a:bodyPr>
          <a:lstStyle/>
          <a:p>
            <a:pPr algn="ctr"/>
            <a:r>
              <a:rPr lang="en-US" sz="3600" b="1" i="1" cap="none" spc="0" dirty="0" err="1">
                <a:ln w="6600">
                  <a:solidFill>
                    <a:schemeClr val="tx1"/>
                  </a:solidFill>
                  <a:prstDash val="solid"/>
                </a:ln>
                <a:solidFill>
                  <a:srgbClr val="FFFF00"/>
                </a:solidFill>
                <a:effectLst>
                  <a:outerShdw dist="38100" dir="2700000" algn="tl" rotWithShape="0">
                    <a:schemeClr val="tx1"/>
                  </a:outerShdw>
                </a:effectLst>
              </a:rPr>
              <a:t>gyne</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pic>
        <p:nvPicPr>
          <p:cNvPr id="40" name="Picture 39">
            <a:extLst>
              <a:ext uri="{FF2B5EF4-FFF2-40B4-BE49-F238E27FC236}">
                <a16:creationId xmlns:a16="http://schemas.microsoft.com/office/drawing/2014/main" id="{186B8613-AF42-3084-998D-21202555FD9D}"/>
              </a:ext>
            </a:extLst>
          </p:cNvPr>
          <p:cNvPicPr>
            <a:picLocks noChangeAspect="1"/>
          </p:cNvPicPr>
          <p:nvPr/>
        </p:nvPicPr>
        <p:blipFill>
          <a:blip r:embed="rId5"/>
          <a:stretch>
            <a:fillRect/>
          </a:stretch>
        </p:blipFill>
        <p:spPr>
          <a:xfrm>
            <a:off x="4084155" y="3760101"/>
            <a:ext cx="1267002" cy="728297"/>
          </a:xfrm>
          <a:prstGeom prst="rect">
            <a:avLst/>
          </a:prstGeom>
        </p:spPr>
      </p:pic>
      <p:sp>
        <p:nvSpPr>
          <p:cNvPr id="41" name="Rectangle 40">
            <a:extLst>
              <a:ext uri="{FF2B5EF4-FFF2-40B4-BE49-F238E27FC236}">
                <a16:creationId xmlns:a16="http://schemas.microsoft.com/office/drawing/2014/main" id="{B06ED771-B3DC-F9CC-6091-D710694A116A}"/>
              </a:ext>
            </a:extLst>
          </p:cNvPr>
          <p:cNvSpPr/>
          <p:nvPr/>
        </p:nvSpPr>
        <p:spPr>
          <a:xfrm>
            <a:off x="4084155" y="4486179"/>
            <a:ext cx="1267002"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rgbClr val="FFFF00"/>
                </a:solidFill>
                <a:effectLst>
                  <a:outerShdw dist="38100" dir="2700000" algn="tl" rotWithShape="0">
                    <a:schemeClr val="tx1"/>
                  </a:outerShdw>
                </a:effectLst>
              </a:rPr>
              <a:t>aner</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348687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787400"/>
            <a:ext cx="12192001" cy="6063198"/>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Genesis 2:22 – 3:2 (NASB-95)</a:t>
            </a:r>
            <a:br>
              <a:rPr lang="en-US" sz="3600" b="1" cap="none" spc="0" dirty="0">
                <a:ln w="6600">
                  <a:solidFill>
                    <a:schemeClr val="tx1"/>
                  </a:solidFill>
                  <a:prstDash val="solid"/>
                </a:ln>
                <a:solidFill>
                  <a:schemeClr val="bg1"/>
                </a:solidFill>
                <a:effectLst>
                  <a:outerShdw dist="38100" dir="2700000" algn="tl" rotWithShape="0">
                    <a:schemeClr val="tx1"/>
                  </a:outerShdw>
                </a:effectLst>
              </a:rPr>
            </a:br>
            <a:r>
              <a:rPr lang="en-US" sz="3200" b="1" cap="none" spc="0" dirty="0">
                <a:ln w="6600">
                  <a:solidFill>
                    <a:schemeClr val="tx1"/>
                  </a:solidFill>
                  <a:prstDash val="solid"/>
                </a:ln>
                <a:solidFill>
                  <a:schemeClr val="bg1"/>
                </a:solidFill>
                <a:effectLst>
                  <a:outerShdw dist="38100" dir="2700000" algn="tl" rotWithShape="0">
                    <a:schemeClr val="tx1"/>
                  </a:outerShdw>
                </a:effectLst>
              </a:rPr>
              <a:t>“(22) The LORD God fashioned into a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the rib which He had taken from the man, and brought her to the man. (23) The man said, ‘This is now bone of my bones, And flesh of my flesh; She shall be called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Because she was taken out of Man.’ (24) For this reason a man shall leave his father and his mother, and be joined to his wife; and they shall become one flesh. (25) And the man and his wife were both naked and were not ashamed. (3:1) Now the serpent was more crafty than any beast of the field which the LORD God had made. And he said to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‘Indeed, has God said, ‘You shall not eat from any tree of the garden’?’ (2)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said to the serpent, ‘From the fruit of the trees of the garden we may eat…’</a:t>
            </a:r>
          </a:p>
        </p:txBody>
      </p:sp>
      <p:sp>
        <p:nvSpPr>
          <p:cNvPr id="2" name="Rectangle 1">
            <a:extLst>
              <a:ext uri="{FF2B5EF4-FFF2-40B4-BE49-F238E27FC236}">
                <a16:creationId xmlns:a16="http://schemas.microsoft.com/office/drawing/2014/main" id="{A954C1F5-C158-1B36-28A8-FBB0DE07EBC9}"/>
              </a:ext>
            </a:extLst>
          </p:cNvPr>
          <p:cNvSpPr/>
          <p:nvPr/>
        </p:nvSpPr>
        <p:spPr>
          <a:xfrm>
            <a:off x="4490200" y="0"/>
            <a:ext cx="3211600" cy="1015663"/>
          </a:xfrm>
          <a:prstGeom prst="rect">
            <a:avLst/>
          </a:prstGeom>
          <a:noFill/>
        </p:spPr>
        <p:txBody>
          <a:bodyPr wrap="square" lIns="91440" tIns="45720" rIns="91440" bIns="45720">
            <a:spAutoFit/>
          </a:bodyPr>
          <a:lstStyle/>
          <a:p>
            <a:pPr algn="ctr"/>
            <a:r>
              <a:rPr lang="en-US" sz="6000" b="1" i="1" cap="none" spc="0" dirty="0" err="1">
                <a:ln w="6600">
                  <a:solidFill>
                    <a:schemeClr val="tx1"/>
                  </a:solidFill>
                  <a:prstDash val="solid"/>
                </a:ln>
                <a:solidFill>
                  <a:srgbClr val="FFFF00"/>
                </a:solidFill>
                <a:effectLst>
                  <a:outerShdw dist="38100" dir="2700000" algn="tl" rotWithShape="0">
                    <a:schemeClr val="tx1"/>
                  </a:outerShdw>
                </a:effectLst>
              </a:rPr>
              <a:t>issa</a:t>
            </a:r>
            <a:endParaRPr lang="en-US" sz="5400" b="1" i="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328610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295F-0663-43F7-AE5B-E0DF86278DB5}"/>
              </a:ext>
            </a:extLst>
          </p:cNvPr>
          <p:cNvSpPr/>
          <p:nvPr/>
        </p:nvSpPr>
        <p:spPr>
          <a:xfrm>
            <a:off x="-1" y="787400"/>
            <a:ext cx="12192001" cy="6063198"/>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Genesis 2:22 – 3:2 (NASB-95)</a:t>
            </a:r>
            <a:br>
              <a:rPr lang="en-US" sz="3600" b="1" cap="none" spc="0" dirty="0">
                <a:ln w="6600">
                  <a:solidFill>
                    <a:schemeClr val="tx1"/>
                  </a:solidFill>
                  <a:prstDash val="solid"/>
                </a:ln>
                <a:solidFill>
                  <a:schemeClr val="bg1"/>
                </a:solidFill>
                <a:effectLst>
                  <a:outerShdw dist="38100" dir="2700000" algn="tl" rotWithShape="0">
                    <a:schemeClr val="tx1"/>
                  </a:outerShdw>
                </a:effectLst>
              </a:rPr>
            </a:br>
            <a:r>
              <a:rPr lang="en-US" sz="3200" b="1" cap="none" spc="0" dirty="0">
                <a:ln w="6600">
                  <a:solidFill>
                    <a:schemeClr val="tx1"/>
                  </a:solidFill>
                  <a:prstDash val="solid"/>
                </a:ln>
                <a:solidFill>
                  <a:schemeClr val="bg1"/>
                </a:solidFill>
                <a:effectLst>
                  <a:outerShdw dist="38100" dir="2700000" algn="tl" rotWithShape="0">
                    <a:schemeClr val="tx1"/>
                  </a:outerShdw>
                </a:effectLst>
              </a:rPr>
              <a:t>“(22) The LORD God fashioned into a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the rib which He had taken from the man, and brought her to the man. (23) The man said, ‘This is now bone of my bones, And flesh of my flesh; She shall be called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Because she was taken out of Man.’ (24) For this reason a man shall leave his father and his mother, and be joined to his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wife</a:t>
            </a:r>
            <a:r>
              <a:rPr lang="en-US" sz="3200" b="1" cap="none" spc="0" dirty="0">
                <a:ln w="6600">
                  <a:solidFill>
                    <a:schemeClr val="tx1"/>
                  </a:solidFill>
                  <a:prstDash val="solid"/>
                </a:ln>
                <a:solidFill>
                  <a:schemeClr val="bg1"/>
                </a:solidFill>
                <a:effectLst>
                  <a:outerShdw dist="38100" dir="2700000" algn="tl" rotWithShape="0">
                    <a:schemeClr val="tx1"/>
                  </a:outerShdw>
                </a:effectLst>
              </a:rPr>
              <a:t>; and they shall become one flesh. (25) And the man and his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wife</a:t>
            </a:r>
            <a:r>
              <a:rPr lang="en-US" sz="3200" b="1" cap="none" spc="0" dirty="0">
                <a:ln w="6600">
                  <a:solidFill>
                    <a:schemeClr val="tx1"/>
                  </a:solidFill>
                  <a:prstDash val="solid"/>
                </a:ln>
                <a:solidFill>
                  <a:schemeClr val="bg1"/>
                </a:solidFill>
                <a:effectLst>
                  <a:outerShdw dist="38100" dir="2700000" algn="tl" rotWithShape="0">
                    <a:schemeClr val="tx1"/>
                  </a:outerShdw>
                </a:effectLst>
              </a:rPr>
              <a:t> were both naked and were not ashamed. (3:1) Now the serpent was more crafty than any beast of the field which the LORD God had made. And he said to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‘Indeed, has God said, ‘You shall not eat from any tree of the garden’?’ (2) The </a:t>
            </a:r>
            <a:r>
              <a:rPr lang="en-US" sz="3200" b="1" u="sng" cap="none" spc="0" dirty="0">
                <a:ln w="6600">
                  <a:solidFill>
                    <a:schemeClr val="tx1"/>
                  </a:solidFill>
                  <a:prstDash val="solid"/>
                </a:ln>
                <a:solidFill>
                  <a:srgbClr val="FFFF00"/>
                </a:solidFill>
                <a:effectLst>
                  <a:outerShdw dist="38100" dir="2700000" algn="tl" rotWithShape="0">
                    <a:schemeClr val="tx1"/>
                  </a:outerShdw>
                </a:effectLst>
              </a:rPr>
              <a:t>woman</a:t>
            </a:r>
            <a:r>
              <a:rPr lang="en-US" sz="3200" b="1" cap="none" spc="0" dirty="0">
                <a:ln w="6600">
                  <a:solidFill>
                    <a:schemeClr val="tx1"/>
                  </a:solidFill>
                  <a:prstDash val="solid"/>
                </a:ln>
                <a:solidFill>
                  <a:schemeClr val="bg1"/>
                </a:solidFill>
                <a:effectLst>
                  <a:outerShdw dist="38100" dir="2700000" algn="tl" rotWithShape="0">
                    <a:schemeClr val="tx1"/>
                  </a:outerShdw>
                </a:effectLst>
              </a:rPr>
              <a:t> said to the serpent, ‘From the fruit of the trees of the garden we may eat…’</a:t>
            </a:r>
          </a:p>
        </p:txBody>
      </p:sp>
      <p:sp>
        <p:nvSpPr>
          <p:cNvPr id="2" name="Rectangle 1">
            <a:extLst>
              <a:ext uri="{FF2B5EF4-FFF2-40B4-BE49-F238E27FC236}">
                <a16:creationId xmlns:a16="http://schemas.microsoft.com/office/drawing/2014/main" id="{A954C1F5-C158-1B36-28A8-FBB0DE07EBC9}"/>
              </a:ext>
            </a:extLst>
          </p:cNvPr>
          <p:cNvSpPr/>
          <p:nvPr/>
        </p:nvSpPr>
        <p:spPr>
          <a:xfrm>
            <a:off x="4490200" y="0"/>
            <a:ext cx="3211600" cy="1015663"/>
          </a:xfrm>
          <a:prstGeom prst="rect">
            <a:avLst/>
          </a:prstGeom>
          <a:noFill/>
        </p:spPr>
        <p:txBody>
          <a:bodyPr wrap="square" lIns="91440" tIns="45720" rIns="91440" bIns="45720">
            <a:spAutoFit/>
          </a:bodyPr>
          <a:lstStyle/>
          <a:p>
            <a:pPr algn="ctr"/>
            <a:r>
              <a:rPr lang="en-US" sz="6000" b="1" i="1" cap="none" spc="0" dirty="0" err="1">
                <a:ln w="6600">
                  <a:solidFill>
                    <a:schemeClr val="tx1"/>
                  </a:solidFill>
                  <a:prstDash val="solid"/>
                </a:ln>
                <a:solidFill>
                  <a:srgbClr val="FFFF00"/>
                </a:solidFill>
                <a:effectLst>
                  <a:outerShdw dist="38100" dir="2700000" algn="tl" rotWithShape="0">
                    <a:schemeClr val="tx1"/>
                  </a:outerShdw>
                </a:effectLst>
              </a:rPr>
              <a:t>issa</a:t>
            </a:r>
            <a:endParaRPr lang="en-US" sz="5400" b="1" i="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347153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8ABC7D5-C1BA-94FD-1CC6-17859727EC6A}"/>
              </a:ext>
            </a:extLst>
          </p:cNvPr>
          <p:cNvSpPr/>
          <p:nvPr/>
        </p:nvSpPr>
        <p:spPr>
          <a:xfrm>
            <a:off x="7190449" y="396729"/>
            <a:ext cx="4800600" cy="2833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63295F-0663-43F7-AE5B-E0DF86278DB5}"/>
              </a:ext>
            </a:extLst>
          </p:cNvPr>
          <p:cNvSpPr/>
          <p:nvPr/>
        </p:nvSpPr>
        <p:spPr>
          <a:xfrm>
            <a:off x="-118228" y="1116449"/>
            <a:ext cx="2590800" cy="175432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Old Testament Hebrew</a:t>
            </a:r>
            <a:endParaRPr lang="en-US" sz="32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3" name="Rectangle 2">
            <a:extLst>
              <a:ext uri="{FF2B5EF4-FFF2-40B4-BE49-F238E27FC236}">
                <a16:creationId xmlns:a16="http://schemas.microsoft.com/office/drawing/2014/main" id="{3D633D6A-6084-B839-D690-AB718A4214AF}"/>
              </a:ext>
            </a:extLst>
          </p:cNvPr>
          <p:cNvSpPr/>
          <p:nvPr/>
        </p:nvSpPr>
        <p:spPr>
          <a:xfrm>
            <a:off x="8957248" y="1263450"/>
            <a:ext cx="1267002" cy="646331"/>
          </a:xfrm>
          <a:prstGeom prst="rect">
            <a:avLst/>
          </a:prstGeom>
          <a:noFill/>
        </p:spPr>
        <p:txBody>
          <a:bodyPr wrap="square" lIns="91440" tIns="45720" rIns="91440" bIns="45720">
            <a:spAutoFit/>
          </a:bodyPr>
          <a:lstStyle/>
          <a:p>
            <a:pPr algn="ctr"/>
            <a:r>
              <a:rPr lang="en-US" sz="3600" b="1" i="1" cap="none" spc="0" dirty="0" err="1">
                <a:ln w="6600">
                  <a:solidFill>
                    <a:schemeClr val="tx1"/>
                  </a:solidFill>
                  <a:prstDash val="solid"/>
                </a:ln>
                <a:solidFill>
                  <a:srgbClr val="FFFF00"/>
                </a:solidFill>
                <a:effectLst>
                  <a:outerShdw dist="38100" dir="2700000" algn="tl" rotWithShape="0">
                    <a:schemeClr val="tx1"/>
                  </a:outerShdw>
                </a:effectLst>
              </a:rPr>
              <a:t>issa</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pic>
        <p:nvPicPr>
          <p:cNvPr id="9" name="Picture 8">
            <a:extLst>
              <a:ext uri="{FF2B5EF4-FFF2-40B4-BE49-F238E27FC236}">
                <a16:creationId xmlns:a16="http://schemas.microsoft.com/office/drawing/2014/main" id="{DBCBCA88-A5D9-F958-BE30-5A5C90C17BEA}"/>
              </a:ext>
            </a:extLst>
          </p:cNvPr>
          <p:cNvPicPr>
            <a:picLocks noChangeAspect="1"/>
          </p:cNvPicPr>
          <p:nvPr/>
        </p:nvPicPr>
        <p:blipFill>
          <a:blip r:embed="rId2"/>
          <a:stretch>
            <a:fillRect/>
          </a:stretch>
        </p:blipFill>
        <p:spPr>
          <a:xfrm>
            <a:off x="8957248" y="491817"/>
            <a:ext cx="1267002" cy="771633"/>
          </a:xfrm>
          <a:prstGeom prst="rect">
            <a:avLst/>
          </a:prstGeom>
        </p:spPr>
      </p:pic>
      <p:sp>
        <p:nvSpPr>
          <p:cNvPr id="10" name="Rectangle 9">
            <a:extLst>
              <a:ext uri="{FF2B5EF4-FFF2-40B4-BE49-F238E27FC236}">
                <a16:creationId xmlns:a16="http://schemas.microsoft.com/office/drawing/2014/main" id="{AD70BE87-98B3-E918-5C67-357B477E6023}"/>
              </a:ext>
            </a:extLst>
          </p:cNvPr>
          <p:cNvSpPr/>
          <p:nvPr/>
        </p:nvSpPr>
        <p:spPr>
          <a:xfrm>
            <a:off x="7474344" y="2444658"/>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“woman”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11" name="Rectangle 10">
            <a:extLst>
              <a:ext uri="{FF2B5EF4-FFF2-40B4-BE49-F238E27FC236}">
                <a16:creationId xmlns:a16="http://schemas.microsoft.com/office/drawing/2014/main" id="{1828222F-1673-0063-4F38-27E4C59DAE50}"/>
              </a:ext>
            </a:extLst>
          </p:cNvPr>
          <p:cNvSpPr/>
          <p:nvPr/>
        </p:nvSpPr>
        <p:spPr>
          <a:xfrm>
            <a:off x="9618399" y="2444657"/>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“wife”</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13" name="Straight Arrow Connector 12">
            <a:extLst>
              <a:ext uri="{FF2B5EF4-FFF2-40B4-BE49-F238E27FC236}">
                <a16:creationId xmlns:a16="http://schemas.microsoft.com/office/drawing/2014/main" id="{D70E485F-4B5B-9E5F-EF8E-DC78EC8B87BD}"/>
              </a:ext>
            </a:extLst>
          </p:cNvPr>
          <p:cNvCxnSpPr/>
          <p:nvPr/>
        </p:nvCxnSpPr>
        <p:spPr>
          <a:xfrm flipH="1">
            <a:off x="8719123" y="188501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93FE2F1E-8097-D203-2A45-904E0C2BD016}"/>
              </a:ext>
            </a:extLst>
          </p:cNvPr>
          <p:cNvCxnSpPr>
            <a:cxnSpLocks/>
          </p:cNvCxnSpPr>
          <p:nvPr/>
        </p:nvCxnSpPr>
        <p:spPr>
          <a:xfrm>
            <a:off x="9986125" y="188501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Rounded Corners 16">
            <a:extLst>
              <a:ext uri="{FF2B5EF4-FFF2-40B4-BE49-F238E27FC236}">
                <a16:creationId xmlns:a16="http://schemas.microsoft.com/office/drawing/2014/main" id="{19BA09C0-7119-9F6B-9D3E-3B9598E544C3}"/>
              </a:ext>
            </a:extLst>
          </p:cNvPr>
          <p:cNvSpPr/>
          <p:nvPr/>
        </p:nvSpPr>
        <p:spPr>
          <a:xfrm>
            <a:off x="7190449" y="3625864"/>
            <a:ext cx="4800600" cy="2833906"/>
          </a:xfrm>
          <a:prstGeom prst="roundRect">
            <a:avLst/>
          </a:prstGeom>
          <a:solidFill>
            <a:srgbClr val="004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684DF59-BE24-A3ED-86ED-ACD74B188F22}"/>
              </a:ext>
            </a:extLst>
          </p:cNvPr>
          <p:cNvSpPr/>
          <p:nvPr/>
        </p:nvSpPr>
        <p:spPr>
          <a:xfrm>
            <a:off x="2282072" y="3627364"/>
            <a:ext cx="4800600" cy="2833906"/>
          </a:xfrm>
          <a:prstGeom prst="roundRect">
            <a:avLst/>
          </a:prstGeom>
          <a:solidFill>
            <a:srgbClr val="0042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30C50C27-6E94-AE9F-A15D-808CD60E83F5}"/>
              </a:ext>
            </a:extLst>
          </p:cNvPr>
          <p:cNvSpPr/>
          <p:nvPr/>
        </p:nvSpPr>
        <p:spPr>
          <a:xfrm>
            <a:off x="2282072" y="396729"/>
            <a:ext cx="4800600" cy="2833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5B310B-DAE2-6E29-3651-C7BBBBC615EB}"/>
              </a:ext>
            </a:extLst>
          </p:cNvPr>
          <p:cNvSpPr/>
          <p:nvPr/>
        </p:nvSpPr>
        <p:spPr>
          <a:xfrm>
            <a:off x="-118228" y="3987224"/>
            <a:ext cx="2590800" cy="1754326"/>
          </a:xfrm>
          <a:prstGeom prst="rect">
            <a:avLst/>
          </a:prstGeom>
          <a:noFill/>
        </p:spPr>
        <p:txBody>
          <a:bodyPr wrap="square" lIns="91440" tIns="45720" rIns="91440" bIns="45720">
            <a:spAutoFit/>
          </a:bodyPr>
          <a:lstStyle/>
          <a:p>
            <a:pPr algn="ctr"/>
            <a:r>
              <a:rPr lang="en-US" sz="3600" b="1" cap="none" spc="0" dirty="0">
                <a:ln w="6600">
                  <a:solidFill>
                    <a:schemeClr val="tx1"/>
                  </a:solidFill>
                  <a:prstDash val="solid"/>
                </a:ln>
                <a:solidFill>
                  <a:schemeClr val="bg1"/>
                </a:solidFill>
                <a:effectLst>
                  <a:outerShdw dist="38100" dir="2700000" algn="tl" rotWithShape="0">
                    <a:schemeClr val="tx1"/>
                  </a:outerShdw>
                </a:effectLst>
              </a:rPr>
              <a:t>New Testament Greek</a:t>
            </a:r>
            <a:endParaRPr lang="en-US" sz="3200" b="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1" name="Rectangle 20">
            <a:extLst>
              <a:ext uri="{FF2B5EF4-FFF2-40B4-BE49-F238E27FC236}">
                <a16:creationId xmlns:a16="http://schemas.microsoft.com/office/drawing/2014/main" id="{2F909752-BBAA-F4FF-E847-B2D425811411}"/>
              </a:ext>
            </a:extLst>
          </p:cNvPr>
          <p:cNvSpPr/>
          <p:nvPr/>
        </p:nvSpPr>
        <p:spPr>
          <a:xfrm>
            <a:off x="7474344" y="5776962"/>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“woman”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2" name="Rectangle 21">
            <a:extLst>
              <a:ext uri="{FF2B5EF4-FFF2-40B4-BE49-F238E27FC236}">
                <a16:creationId xmlns:a16="http://schemas.microsoft.com/office/drawing/2014/main" id="{A31DCBCF-E631-6CFA-0DEB-F0396EDA131A}"/>
              </a:ext>
            </a:extLst>
          </p:cNvPr>
          <p:cNvSpPr/>
          <p:nvPr/>
        </p:nvSpPr>
        <p:spPr>
          <a:xfrm>
            <a:off x="9618399" y="5776961"/>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“wife”</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23" name="Straight Arrow Connector 22">
            <a:extLst>
              <a:ext uri="{FF2B5EF4-FFF2-40B4-BE49-F238E27FC236}">
                <a16:creationId xmlns:a16="http://schemas.microsoft.com/office/drawing/2014/main" id="{81F1A792-FB5A-1AA9-F04C-DF62D877CF85}"/>
              </a:ext>
            </a:extLst>
          </p:cNvPr>
          <p:cNvCxnSpPr/>
          <p:nvPr/>
        </p:nvCxnSpPr>
        <p:spPr>
          <a:xfrm flipH="1">
            <a:off x="8719123"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66E7371C-5303-36E2-A065-DE8BA543B967}"/>
              </a:ext>
            </a:extLst>
          </p:cNvPr>
          <p:cNvCxnSpPr>
            <a:cxnSpLocks/>
          </p:cNvCxnSpPr>
          <p:nvPr/>
        </p:nvCxnSpPr>
        <p:spPr>
          <a:xfrm>
            <a:off x="9986125"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24">
            <a:extLst>
              <a:ext uri="{FF2B5EF4-FFF2-40B4-BE49-F238E27FC236}">
                <a16:creationId xmlns:a16="http://schemas.microsoft.com/office/drawing/2014/main" id="{FD7EB72C-A7D8-AA6B-813E-5AC07FD3FA46}"/>
              </a:ext>
            </a:extLst>
          </p:cNvPr>
          <p:cNvSpPr/>
          <p:nvPr/>
        </p:nvSpPr>
        <p:spPr>
          <a:xfrm>
            <a:off x="2601251" y="5776962"/>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26" name="Rectangle 25">
            <a:extLst>
              <a:ext uri="{FF2B5EF4-FFF2-40B4-BE49-F238E27FC236}">
                <a16:creationId xmlns:a16="http://schemas.microsoft.com/office/drawing/2014/main" id="{EF688EB2-C2C3-468A-4A2C-63DFA0ACF65B}"/>
              </a:ext>
            </a:extLst>
          </p:cNvPr>
          <p:cNvSpPr/>
          <p:nvPr/>
        </p:nvSpPr>
        <p:spPr>
          <a:xfrm>
            <a:off x="4606176" y="5776960"/>
            <a:ext cx="2255536"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“husband”</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27" name="Straight Arrow Connector 26">
            <a:extLst>
              <a:ext uri="{FF2B5EF4-FFF2-40B4-BE49-F238E27FC236}">
                <a16:creationId xmlns:a16="http://schemas.microsoft.com/office/drawing/2014/main" id="{81862065-47EB-60A8-6C09-0A5045ED81CB}"/>
              </a:ext>
            </a:extLst>
          </p:cNvPr>
          <p:cNvCxnSpPr/>
          <p:nvPr/>
        </p:nvCxnSpPr>
        <p:spPr>
          <a:xfrm flipH="1">
            <a:off x="3846030"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C82016A6-3A60-C165-2715-21336E603231}"/>
              </a:ext>
            </a:extLst>
          </p:cNvPr>
          <p:cNvCxnSpPr>
            <a:cxnSpLocks/>
          </p:cNvCxnSpPr>
          <p:nvPr/>
        </p:nvCxnSpPr>
        <p:spPr>
          <a:xfrm>
            <a:off x="5113032" y="5217315"/>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Rectangle 28">
            <a:extLst>
              <a:ext uri="{FF2B5EF4-FFF2-40B4-BE49-F238E27FC236}">
                <a16:creationId xmlns:a16="http://schemas.microsoft.com/office/drawing/2014/main" id="{DD94DED0-EC46-8FA4-6048-C694438CF5C4}"/>
              </a:ext>
            </a:extLst>
          </p:cNvPr>
          <p:cNvSpPr/>
          <p:nvPr/>
        </p:nvSpPr>
        <p:spPr>
          <a:xfrm>
            <a:off x="2601251" y="2469428"/>
            <a:ext cx="2116405"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“man”</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sp>
        <p:nvSpPr>
          <p:cNvPr id="30" name="Rectangle 29">
            <a:extLst>
              <a:ext uri="{FF2B5EF4-FFF2-40B4-BE49-F238E27FC236}">
                <a16:creationId xmlns:a16="http://schemas.microsoft.com/office/drawing/2014/main" id="{3479703C-CD78-D44A-7001-C5123D50C2FB}"/>
              </a:ext>
            </a:extLst>
          </p:cNvPr>
          <p:cNvSpPr/>
          <p:nvPr/>
        </p:nvSpPr>
        <p:spPr>
          <a:xfrm>
            <a:off x="4606176" y="2469427"/>
            <a:ext cx="2255536"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chemeClr val="bg1"/>
                </a:solidFill>
                <a:effectLst>
                  <a:outerShdw dist="38100" dir="2700000" algn="tl" rotWithShape="0">
                    <a:schemeClr val="tx1"/>
                  </a:outerShdw>
                </a:effectLst>
              </a:rPr>
              <a:t>“husband”</a:t>
            </a:r>
            <a:endParaRPr lang="en-US" sz="3200" b="1" i="1" cap="none" spc="0" dirty="0">
              <a:ln w="6600">
                <a:solidFill>
                  <a:schemeClr val="tx1"/>
                </a:solidFill>
                <a:prstDash val="solid"/>
              </a:ln>
              <a:solidFill>
                <a:schemeClr val="bg1"/>
              </a:solidFill>
              <a:effectLst>
                <a:outerShdw dist="38100" dir="2700000" algn="tl" rotWithShape="0">
                  <a:schemeClr val="tx1"/>
                </a:outerShdw>
              </a:effectLst>
            </a:endParaRPr>
          </a:p>
        </p:txBody>
      </p:sp>
      <p:cxnSp>
        <p:nvCxnSpPr>
          <p:cNvPr id="31" name="Straight Arrow Connector 30">
            <a:extLst>
              <a:ext uri="{FF2B5EF4-FFF2-40B4-BE49-F238E27FC236}">
                <a16:creationId xmlns:a16="http://schemas.microsoft.com/office/drawing/2014/main" id="{459A5CE2-407A-EA76-4D51-FC52A4ECE8D0}"/>
              </a:ext>
            </a:extLst>
          </p:cNvPr>
          <p:cNvCxnSpPr/>
          <p:nvPr/>
        </p:nvCxnSpPr>
        <p:spPr>
          <a:xfrm flipH="1">
            <a:off x="3846030" y="190978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A0474E9B-DD04-EB79-BC3F-D6046E11CE4C}"/>
              </a:ext>
            </a:extLst>
          </p:cNvPr>
          <p:cNvCxnSpPr>
            <a:cxnSpLocks/>
          </p:cNvCxnSpPr>
          <p:nvPr/>
        </p:nvCxnSpPr>
        <p:spPr>
          <a:xfrm>
            <a:off x="5113032" y="1909781"/>
            <a:ext cx="476250" cy="589483"/>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4" name="Picture 33">
            <a:extLst>
              <a:ext uri="{FF2B5EF4-FFF2-40B4-BE49-F238E27FC236}">
                <a16:creationId xmlns:a16="http://schemas.microsoft.com/office/drawing/2014/main" id="{F721A502-52C3-7AA0-F0D8-CA76DE6FB75E}"/>
              </a:ext>
            </a:extLst>
          </p:cNvPr>
          <p:cNvPicPr>
            <a:picLocks noChangeAspect="1"/>
          </p:cNvPicPr>
          <p:nvPr/>
        </p:nvPicPr>
        <p:blipFill>
          <a:blip r:embed="rId3"/>
          <a:stretch>
            <a:fillRect/>
          </a:stretch>
        </p:blipFill>
        <p:spPr>
          <a:xfrm>
            <a:off x="4174655" y="491817"/>
            <a:ext cx="1086002" cy="800212"/>
          </a:xfrm>
          <a:prstGeom prst="rect">
            <a:avLst/>
          </a:prstGeom>
        </p:spPr>
      </p:pic>
      <p:sp>
        <p:nvSpPr>
          <p:cNvPr id="35" name="Rectangle 34">
            <a:extLst>
              <a:ext uri="{FF2B5EF4-FFF2-40B4-BE49-F238E27FC236}">
                <a16:creationId xmlns:a16="http://schemas.microsoft.com/office/drawing/2014/main" id="{A0E7805F-BD56-CF18-4A73-C5AE222ABAE6}"/>
              </a:ext>
            </a:extLst>
          </p:cNvPr>
          <p:cNvSpPr/>
          <p:nvPr/>
        </p:nvSpPr>
        <p:spPr>
          <a:xfrm>
            <a:off x="4174655" y="1289480"/>
            <a:ext cx="1086002"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rgbClr val="FFFF00"/>
                </a:solidFill>
                <a:effectLst>
                  <a:outerShdw dist="38100" dir="2700000" algn="tl" rotWithShape="0">
                    <a:schemeClr val="tx1"/>
                  </a:outerShdw>
                </a:effectLst>
              </a:rPr>
              <a:t>is</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pic>
        <p:nvPicPr>
          <p:cNvPr id="37" name="Picture 36">
            <a:extLst>
              <a:ext uri="{FF2B5EF4-FFF2-40B4-BE49-F238E27FC236}">
                <a16:creationId xmlns:a16="http://schemas.microsoft.com/office/drawing/2014/main" id="{78BBA861-E222-93D4-BD31-3AD09767BCF2}"/>
              </a:ext>
            </a:extLst>
          </p:cNvPr>
          <p:cNvPicPr>
            <a:picLocks noChangeAspect="1"/>
          </p:cNvPicPr>
          <p:nvPr/>
        </p:nvPicPr>
        <p:blipFill>
          <a:blip r:embed="rId4"/>
          <a:stretch>
            <a:fillRect/>
          </a:stretch>
        </p:blipFill>
        <p:spPr>
          <a:xfrm>
            <a:off x="8957248" y="3760102"/>
            <a:ext cx="1267002" cy="728297"/>
          </a:xfrm>
          <a:prstGeom prst="rect">
            <a:avLst/>
          </a:prstGeom>
        </p:spPr>
      </p:pic>
      <p:sp>
        <p:nvSpPr>
          <p:cNvPr id="38" name="Rectangle 37">
            <a:extLst>
              <a:ext uri="{FF2B5EF4-FFF2-40B4-BE49-F238E27FC236}">
                <a16:creationId xmlns:a16="http://schemas.microsoft.com/office/drawing/2014/main" id="{E44F8EB2-1F3C-5527-F497-1FC06629A766}"/>
              </a:ext>
            </a:extLst>
          </p:cNvPr>
          <p:cNvSpPr/>
          <p:nvPr/>
        </p:nvSpPr>
        <p:spPr>
          <a:xfrm>
            <a:off x="8957248" y="4486348"/>
            <a:ext cx="1267002" cy="646331"/>
          </a:xfrm>
          <a:prstGeom prst="rect">
            <a:avLst/>
          </a:prstGeom>
          <a:noFill/>
        </p:spPr>
        <p:txBody>
          <a:bodyPr wrap="square" lIns="91440" tIns="45720" rIns="91440" bIns="45720">
            <a:spAutoFit/>
          </a:bodyPr>
          <a:lstStyle/>
          <a:p>
            <a:pPr algn="ctr"/>
            <a:r>
              <a:rPr lang="en-US" sz="3600" b="1" i="1" cap="none" spc="0" dirty="0" err="1">
                <a:ln w="6600">
                  <a:solidFill>
                    <a:schemeClr val="tx1"/>
                  </a:solidFill>
                  <a:prstDash val="solid"/>
                </a:ln>
                <a:solidFill>
                  <a:srgbClr val="FFFF00"/>
                </a:solidFill>
                <a:effectLst>
                  <a:outerShdw dist="38100" dir="2700000" algn="tl" rotWithShape="0">
                    <a:schemeClr val="tx1"/>
                  </a:outerShdw>
                </a:effectLst>
              </a:rPr>
              <a:t>gyne</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pic>
        <p:nvPicPr>
          <p:cNvPr id="40" name="Picture 39">
            <a:extLst>
              <a:ext uri="{FF2B5EF4-FFF2-40B4-BE49-F238E27FC236}">
                <a16:creationId xmlns:a16="http://schemas.microsoft.com/office/drawing/2014/main" id="{186B8613-AF42-3084-998D-21202555FD9D}"/>
              </a:ext>
            </a:extLst>
          </p:cNvPr>
          <p:cNvPicPr>
            <a:picLocks noChangeAspect="1"/>
          </p:cNvPicPr>
          <p:nvPr/>
        </p:nvPicPr>
        <p:blipFill>
          <a:blip r:embed="rId5"/>
          <a:stretch>
            <a:fillRect/>
          </a:stretch>
        </p:blipFill>
        <p:spPr>
          <a:xfrm>
            <a:off x="4084155" y="3760101"/>
            <a:ext cx="1267002" cy="728297"/>
          </a:xfrm>
          <a:prstGeom prst="rect">
            <a:avLst/>
          </a:prstGeom>
        </p:spPr>
      </p:pic>
      <p:sp>
        <p:nvSpPr>
          <p:cNvPr id="41" name="Rectangle 40">
            <a:extLst>
              <a:ext uri="{FF2B5EF4-FFF2-40B4-BE49-F238E27FC236}">
                <a16:creationId xmlns:a16="http://schemas.microsoft.com/office/drawing/2014/main" id="{B06ED771-B3DC-F9CC-6091-D710694A116A}"/>
              </a:ext>
            </a:extLst>
          </p:cNvPr>
          <p:cNvSpPr/>
          <p:nvPr/>
        </p:nvSpPr>
        <p:spPr>
          <a:xfrm>
            <a:off x="4084155" y="4486179"/>
            <a:ext cx="1267002" cy="646331"/>
          </a:xfrm>
          <a:prstGeom prst="rect">
            <a:avLst/>
          </a:prstGeom>
          <a:noFill/>
        </p:spPr>
        <p:txBody>
          <a:bodyPr wrap="square" lIns="91440" tIns="45720" rIns="91440" bIns="45720">
            <a:spAutoFit/>
          </a:bodyPr>
          <a:lstStyle/>
          <a:p>
            <a:pPr algn="ctr"/>
            <a:r>
              <a:rPr lang="en-US" sz="3600" b="1" i="1" cap="none" spc="0" dirty="0">
                <a:ln w="6600">
                  <a:solidFill>
                    <a:schemeClr val="tx1"/>
                  </a:solidFill>
                  <a:prstDash val="solid"/>
                </a:ln>
                <a:solidFill>
                  <a:srgbClr val="FFFF00"/>
                </a:solidFill>
                <a:effectLst>
                  <a:outerShdw dist="38100" dir="2700000" algn="tl" rotWithShape="0">
                    <a:schemeClr val="tx1"/>
                  </a:outerShdw>
                </a:effectLst>
              </a:rPr>
              <a:t>aner</a:t>
            </a:r>
            <a:endParaRPr lang="en-US" sz="3200" b="1" i="1" cap="none" spc="0" dirty="0">
              <a:ln w="6600">
                <a:solidFill>
                  <a:schemeClr val="tx1"/>
                </a:solidFill>
                <a:prstDash val="solid"/>
              </a:ln>
              <a:solidFill>
                <a:srgbClr val="FFFF00"/>
              </a:solidFill>
              <a:effectLst>
                <a:outerShdw dist="38100" dir="2700000" algn="tl" rotWithShape="0">
                  <a:schemeClr val="tx1"/>
                </a:outerShdw>
              </a:effectLst>
            </a:endParaRPr>
          </a:p>
        </p:txBody>
      </p:sp>
    </p:spTree>
    <p:extLst>
      <p:ext uri="{BB962C8B-B14F-4D97-AF65-F5344CB8AC3E}">
        <p14:creationId xmlns:p14="http://schemas.microsoft.com/office/powerpoint/2010/main" val="3403567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5447F4C-8A4A-491A-A430-743A00D43FCC}" vid="{489CC383-19A6-4015-AB6F-761958717CC7}"/>
    </a:ext>
  </a:extLst>
</a:theme>
</file>

<file path=docProps/app.xml><?xml version="1.0" encoding="utf-8"?>
<Properties xmlns="http://schemas.openxmlformats.org/officeDocument/2006/extended-properties" xmlns:vt="http://schemas.openxmlformats.org/officeDocument/2006/docPropsVTypes">
  <Template>Big Dave Sermon (Widescreen)</Template>
  <TotalTime>2521</TotalTime>
  <Words>3544</Words>
  <Application>Microsoft Macintosh PowerPoint</Application>
  <PresentationFormat>Widescreen</PresentationFormat>
  <Paragraphs>244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Aptos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Watson</dc:creator>
  <cp:lastModifiedBy>David Watson</cp:lastModifiedBy>
  <cp:revision>3</cp:revision>
  <dcterms:created xsi:type="dcterms:W3CDTF">2022-12-01T20:52:04Z</dcterms:created>
  <dcterms:modified xsi:type="dcterms:W3CDTF">2026-05-04T21:21:40Z</dcterms:modified>
</cp:coreProperties>
</file>