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342" r:id="rId2"/>
    <p:sldId id="341" r:id="rId3"/>
    <p:sldId id="329" r:id="rId4"/>
    <p:sldId id="336" r:id="rId5"/>
    <p:sldId id="337" r:id="rId6"/>
    <p:sldId id="338" r:id="rId7"/>
    <p:sldId id="339" r:id="rId8"/>
    <p:sldId id="34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733"/>
  </p:normalViewPr>
  <p:slideViewPr>
    <p:cSldViewPr snapToGrid="0" snapToObjects="1">
      <p:cViewPr varScale="1">
        <p:scale>
          <a:sx n="104" d="100"/>
          <a:sy n="104" d="100"/>
        </p:scale>
        <p:origin x="65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DEC97-2EE4-6E44-9BAC-AC320BF56370}" type="datetimeFigureOut">
              <a:rPr lang="en-US" smtClean="0"/>
              <a:t>1/20/25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D0650-0CB0-C84D-B7A2-B8B7B6BFD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57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11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5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01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65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3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0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08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79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5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8CF55-DAC1-124B-8B2E-AE452E1065B9}" type="datetimeFigureOut">
              <a:rPr lang="en-US" smtClean="0"/>
              <a:t>1/20/25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5A1BD-E286-6A4B-905E-0895852C2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6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40745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n open book&#10;&#10;Description automatically generated with medium confidence">
            <a:extLst>
              <a:ext uri="{FF2B5EF4-FFF2-40B4-BE49-F238E27FC236}">
                <a16:creationId xmlns:a16="http://schemas.microsoft.com/office/drawing/2014/main" id="{37A42598-6EB2-8F21-3FB9-9BCCAA095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CBFC5D9-C088-6988-5B32-50D405951B98}"/>
              </a:ext>
            </a:extLst>
          </p:cNvPr>
          <p:cNvSpPr/>
          <p:nvPr/>
        </p:nvSpPr>
        <p:spPr>
          <a:xfrm>
            <a:off x="2102604" y="2767281"/>
            <a:ext cx="79867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“We do not know what to do.”</a:t>
            </a:r>
          </a:p>
          <a:p>
            <a:pPr lvl="0" algn="ctr"/>
            <a:r>
              <a:rPr lang="en-US" sz="40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The Prayer of Jehoshaphat</a:t>
            </a:r>
            <a:endParaRPr lang="en-US" sz="4000" b="1" dirty="0">
              <a:solidFill>
                <a:srgbClr val="FFFF00"/>
              </a:solidFill>
              <a:latin typeface="Algerian" pitchFamily="82" charset="77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0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n open book&#10;&#10;Description automatically generated with medium confidence">
            <a:extLst>
              <a:ext uri="{FF2B5EF4-FFF2-40B4-BE49-F238E27FC236}">
                <a16:creationId xmlns:a16="http://schemas.microsoft.com/office/drawing/2014/main" id="{3A6ADB54-0450-1B6F-01FB-2A38021AE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5A8E3F-2744-902C-3FC5-1F7B9D06D7E5}"/>
              </a:ext>
            </a:extLst>
          </p:cNvPr>
          <p:cNvSpPr txBox="1"/>
          <p:nvPr/>
        </p:nvSpPr>
        <p:spPr>
          <a:xfrm>
            <a:off x="1645065" y="1519804"/>
            <a:ext cx="890187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1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Jehoshaphat was king in Judah</a:t>
            </a: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 Chronicles 20:31-33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 Chronicles 17:1-11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sought after God.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rejoiced in the way of the Lord.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had God’s word taught.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was blessed by God.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035208-69FE-6606-F06B-E52B0D0902CF}"/>
              </a:ext>
            </a:extLst>
          </p:cNvPr>
          <p:cNvSpPr txBox="1"/>
          <p:nvPr/>
        </p:nvSpPr>
        <p:spPr>
          <a:xfrm>
            <a:off x="2557272" y="217695"/>
            <a:ext cx="7077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“We do not know what to do.”</a:t>
            </a:r>
          </a:p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The Prayer of Jehoshaphat</a:t>
            </a:r>
            <a:endParaRPr lang="en-US" sz="3200" b="1" dirty="0">
              <a:solidFill>
                <a:srgbClr val="FFFF00"/>
              </a:solidFill>
              <a:latin typeface="Algerian" pitchFamily="82" charset="77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52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n open book&#10;&#10;Description automatically generated with medium confidence">
            <a:extLst>
              <a:ext uri="{FF2B5EF4-FFF2-40B4-BE49-F238E27FC236}">
                <a16:creationId xmlns:a16="http://schemas.microsoft.com/office/drawing/2014/main" id="{2873D8F2-F59F-2277-BB13-A1D50975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D2F56E-1E45-424D-0A70-EAB6AFC9DEA7}"/>
              </a:ext>
            </a:extLst>
          </p:cNvPr>
          <p:cNvSpPr txBox="1"/>
          <p:nvPr/>
        </p:nvSpPr>
        <p:spPr>
          <a:xfrm>
            <a:off x="1645065" y="1659286"/>
            <a:ext cx="8901870" cy="3183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3200" b="1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 problem that led to his prayer. </a:t>
            </a:r>
            <a:endParaRPr lang="en-US" sz="3200" b="1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 Chronicles 20:1-2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 Moabites, Ammonites, Meunites came to fight.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News of this made Jehoshaphat afraid.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4DD447-BCBC-A067-5985-BAC310FCCC07}"/>
              </a:ext>
            </a:extLst>
          </p:cNvPr>
          <p:cNvSpPr txBox="1"/>
          <p:nvPr/>
        </p:nvSpPr>
        <p:spPr>
          <a:xfrm>
            <a:off x="2557272" y="217695"/>
            <a:ext cx="7077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“We do not know what to do.”</a:t>
            </a:r>
          </a:p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The Prayer of Jehoshaphat</a:t>
            </a:r>
            <a:endParaRPr lang="en-US" sz="3200" b="1" dirty="0">
              <a:solidFill>
                <a:srgbClr val="FFFF00"/>
              </a:solidFill>
              <a:latin typeface="Algerian" pitchFamily="82" charset="77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2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n open book&#10;&#10;Description automatically generated with medium confidence">
            <a:extLst>
              <a:ext uri="{FF2B5EF4-FFF2-40B4-BE49-F238E27FC236}">
                <a16:creationId xmlns:a16="http://schemas.microsoft.com/office/drawing/2014/main" id="{2873D8F2-F59F-2277-BB13-A1D50975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FC927A-5BCD-42E5-293F-4BD443BC99E5}"/>
              </a:ext>
            </a:extLst>
          </p:cNvPr>
          <p:cNvSpPr txBox="1"/>
          <p:nvPr/>
        </p:nvSpPr>
        <p:spPr>
          <a:xfrm>
            <a:off x="1645065" y="1659286"/>
            <a:ext cx="890187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1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 prayer of Jehoshaphat</a:t>
            </a:r>
            <a:endParaRPr lang="en-US" sz="3200" b="1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 Chronicles 20:3-13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prayed with great confidence.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focused on God’s power.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rehearsed what God had done in the past.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spoke to God about his problem.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 recognized his total dependence on God.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CA9B1-47B0-E31A-5901-B629A13752FF}"/>
              </a:ext>
            </a:extLst>
          </p:cNvPr>
          <p:cNvSpPr txBox="1"/>
          <p:nvPr/>
        </p:nvSpPr>
        <p:spPr>
          <a:xfrm>
            <a:off x="2557272" y="217695"/>
            <a:ext cx="7077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“We do not know what to do.”</a:t>
            </a:r>
          </a:p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The Prayer of Jehoshaphat</a:t>
            </a:r>
            <a:endParaRPr lang="en-US" sz="3200" b="1" dirty="0">
              <a:solidFill>
                <a:srgbClr val="FFFF00"/>
              </a:solidFill>
              <a:latin typeface="Algerian" pitchFamily="82" charset="77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4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n open book&#10;&#10;Description automatically generated with medium confidence">
            <a:extLst>
              <a:ext uri="{FF2B5EF4-FFF2-40B4-BE49-F238E27FC236}">
                <a16:creationId xmlns:a16="http://schemas.microsoft.com/office/drawing/2014/main" id="{2873D8F2-F59F-2277-BB13-A1D50975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8D72B9-40B5-14A7-6528-37160D215111}"/>
              </a:ext>
            </a:extLst>
          </p:cNvPr>
          <p:cNvSpPr txBox="1"/>
          <p:nvPr/>
        </p:nvSpPr>
        <p:spPr>
          <a:xfrm>
            <a:off x="1645065" y="1659286"/>
            <a:ext cx="890187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1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God’s Answer</a:t>
            </a:r>
            <a:endParaRPr lang="en-US" sz="3200" b="1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 Chronicles 20:14-30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 word of the LORD came to the people.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They were to listen carefully.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They were not to be afraid or discouraged.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 battle belonged to the LORD. 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They were to go against their enemies.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2963B4-7675-DA0B-246C-6300425B74C4}"/>
              </a:ext>
            </a:extLst>
          </p:cNvPr>
          <p:cNvSpPr txBox="1"/>
          <p:nvPr/>
        </p:nvSpPr>
        <p:spPr>
          <a:xfrm>
            <a:off x="2557272" y="217695"/>
            <a:ext cx="7077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“We do not know what to do.”</a:t>
            </a:r>
          </a:p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The Prayer of Jehoshaphat</a:t>
            </a:r>
            <a:endParaRPr lang="en-US" sz="3200" b="1" dirty="0">
              <a:solidFill>
                <a:srgbClr val="FFFF00"/>
              </a:solidFill>
              <a:latin typeface="Algerian" pitchFamily="82" charset="77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90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n open book&#10;&#10;Description automatically generated with medium confidence">
            <a:extLst>
              <a:ext uri="{FF2B5EF4-FFF2-40B4-BE49-F238E27FC236}">
                <a16:creationId xmlns:a16="http://schemas.microsoft.com/office/drawing/2014/main" id="{AB69FD53-BC08-CBF0-5FB0-A9A0FD216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32BBB1-F55A-C664-2BDF-2D506635A545}"/>
              </a:ext>
            </a:extLst>
          </p:cNvPr>
          <p:cNvSpPr txBox="1"/>
          <p:nvPr/>
        </p:nvSpPr>
        <p:spPr>
          <a:xfrm>
            <a:off x="1645065" y="1659286"/>
            <a:ext cx="890187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1" i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Application For Us</a:t>
            </a:r>
            <a:endParaRPr lang="en-US" sz="3200" b="1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“He resolved to seek the LORD.”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“Our eyes are on you.”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“All Judah was standing together.”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“Tomorrow, go out to face them.”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“Believe in His prophets, and you will succeed.”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D11AE0-154A-335D-E2C1-A1D85C8FB51D}"/>
              </a:ext>
            </a:extLst>
          </p:cNvPr>
          <p:cNvSpPr txBox="1"/>
          <p:nvPr/>
        </p:nvSpPr>
        <p:spPr>
          <a:xfrm>
            <a:off x="2557272" y="217695"/>
            <a:ext cx="7077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“We do not know what to do.”</a:t>
            </a:r>
          </a:p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The Prayer of Jehoshaphat</a:t>
            </a:r>
            <a:endParaRPr lang="en-US" sz="3200" b="1" dirty="0">
              <a:solidFill>
                <a:srgbClr val="FFFF00"/>
              </a:solidFill>
              <a:latin typeface="Algerian" pitchFamily="82" charset="77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50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n open book&#10;&#10;Description automatically generated with medium confidence">
            <a:extLst>
              <a:ext uri="{FF2B5EF4-FFF2-40B4-BE49-F238E27FC236}">
                <a16:creationId xmlns:a16="http://schemas.microsoft.com/office/drawing/2014/main" id="{24AB8C93-76B8-C988-7358-91FA88E2A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EEF200-EE42-5678-4074-1BEEF5C83673}"/>
              </a:ext>
            </a:extLst>
          </p:cNvPr>
          <p:cNvSpPr txBox="1"/>
          <p:nvPr/>
        </p:nvSpPr>
        <p:spPr>
          <a:xfrm>
            <a:off x="2557272" y="1720356"/>
            <a:ext cx="707745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36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“Jehoshaphat was afraid, </a:t>
            </a:r>
          </a:p>
          <a:p>
            <a:pPr algn="ctr">
              <a:spcBef>
                <a:spcPts val="600"/>
              </a:spcBef>
            </a:pPr>
            <a:r>
              <a:rPr lang="en-US" sz="36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and he resolved to seek the LORD.”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242C5A-ECF2-529F-6626-C296F42C1EA2}"/>
              </a:ext>
            </a:extLst>
          </p:cNvPr>
          <p:cNvSpPr txBox="1"/>
          <p:nvPr/>
        </p:nvSpPr>
        <p:spPr>
          <a:xfrm>
            <a:off x="2557272" y="217695"/>
            <a:ext cx="7077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“We do not know what to do.”</a:t>
            </a:r>
          </a:p>
          <a:p>
            <a:pPr algn="ctr"/>
            <a:r>
              <a:rPr lang="en-US" sz="3200" b="1" i="1" dirty="0">
                <a:solidFill>
                  <a:srgbClr val="FFFF00"/>
                </a:solidFill>
                <a:latin typeface="Algerian" pitchFamily="82" charset="77"/>
                <a:cs typeface="Arial Narrow" panose="020B0604020202020204" pitchFamily="34" charset="0"/>
              </a:rPr>
              <a:t>The Prayer of Jehoshaphat</a:t>
            </a:r>
            <a:endParaRPr lang="en-US" sz="3200" b="1" dirty="0">
              <a:solidFill>
                <a:srgbClr val="FFFF00"/>
              </a:solidFill>
              <a:latin typeface="Algerian" pitchFamily="82" charset="77"/>
              <a:cs typeface="Arial Narrow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55B30F-7344-E882-1DB1-C9FB8F923C98}"/>
              </a:ext>
            </a:extLst>
          </p:cNvPr>
          <p:cNvSpPr txBox="1"/>
          <p:nvPr/>
        </p:nvSpPr>
        <p:spPr>
          <a:xfrm>
            <a:off x="2363725" y="3860374"/>
            <a:ext cx="746455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36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“Then Jehoshaphat’s kingdom was quiet, </a:t>
            </a:r>
          </a:p>
          <a:p>
            <a:pPr algn="ctr">
              <a:spcBef>
                <a:spcPts val="600"/>
              </a:spcBef>
            </a:pPr>
            <a:r>
              <a:rPr lang="en-US" sz="36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for his God gave him rest on every side.”</a:t>
            </a:r>
          </a:p>
        </p:txBody>
      </p:sp>
    </p:spTree>
    <p:extLst>
      <p:ext uri="{BB962C8B-B14F-4D97-AF65-F5344CB8AC3E}">
        <p14:creationId xmlns:p14="http://schemas.microsoft.com/office/powerpoint/2010/main" val="114261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7022</TotalTime>
  <Words>322</Words>
  <Application>Microsoft Macintosh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Algerian</vt:lpstr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Lee</dc:creator>
  <cp:lastModifiedBy>Benjamin Lee</cp:lastModifiedBy>
  <cp:revision>146</cp:revision>
  <dcterms:created xsi:type="dcterms:W3CDTF">2021-02-06T22:29:39Z</dcterms:created>
  <dcterms:modified xsi:type="dcterms:W3CDTF">2025-01-20T22:15:36Z</dcterms:modified>
</cp:coreProperties>
</file>